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5" r:id="rId4"/>
    <p:sldId id="262" r:id="rId5"/>
    <p:sldId id="263" r:id="rId6"/>
    <p:sldId id="261" r:id="rId7"/>
    <p:sldId id="260" r:id="rId8"/>
    <p:sldId id="258" r:id="rId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3B28"/>
    <a:srgbClr val="2270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32E32C-452A-4263-AF72-9CF72540893C}" v="8" dt="2023-03-22T18:33:12.636"/>
    <p1510:client id="{1DE33791-8F1D-4461-94DC-0EE949222F28}" v="14" dt="2023-03-22T18:38:04.526"/>
    <p1510:client id="{47950A26-43AF-481D-A5F3-D92B01CF70FE}" v="10" dt="2023-03-22T18:46:37.427"/>
    <p1510:client id="{490A214B-AC9F-483C-B659-E08967E9D73A}" v="179" dt="2023-03-22T18:55:27.847"/>
    <p1510:client id="{8F21DBA8-8C67-47C3-8D96-CFBC35A555B7}" v="252" dt="2023-03-22T20:47:59.578"/>
    <p1510:client id="{CF5ECE41-2D3D-4097-AACF-6A8FFDFE330A}" v="47" dt="2023-03-22T19:49:55.127"/>
    <p1510:client id="{DCA7C45A-1AAD-4ECB-946C-E92C5EE84E86}" v="54" dt="2023-03-22T19:31:48.287"/>
    <p1510:client id="{F34C5293-D65E-48DE-9F57-449C85BF587E}" v="23" dt="2023-03-22T20:51:25.842"/>
    <p1510:client id="{F9EFFF67-FBFC-EC44-856F-9CFD50073EB8}" v="737" dt="2023-03-22T20:46:16.6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sateur invité" providerId="Windows Live" clId="Web-{47950A26-43AF-481D-A5F3-D92B01CF70FE}"/>
    <pc:docChg chg="modSld">
      <pc:chgData name="Utilisateur invité" userId="" providerId="Windows Live" clId="Web-{47950A26-43AF-481D-A5F3-D92B01CF70FE}" dt="2023-03-22T18:46:37.427" v="10" actId="20577"/>
      <pc:docMkLst>
        <pc:docMk/>
      </pc:docMkLst>
      <pc:sldChg chg="modSp">
        <pc:chgData name="Utilisateur invité" userId="" providerId="Windows Live" clId="Web-{47950A26-43AF-481D-A5F3-D92B01CF70FE}" dt="2023-03-22T18:46:37.427" v="10" actId="20577"/>
        <pc:sldMkLst>
          <pc:docMk/>
          <pc:sldMk cId="2928087828" sldId="256"/>
        </pc:sldMkLst>
        <pc:spChg chg="mod">
          <ac:chgData name="Utilisateur invité" userId="" providerId="Windows Live" clId="Web-{47950A26-43AF-481D-A5F3-D92B01CF70FE}" dt="2023-03-22T18:46:37.427" v="10" actId="20577"/>
          <ac:spMkLst>
            <pc:docMk/>
            <pc:sldMk cId="2928087828" sldId="256"/>
            <ac:spMk id="4" creationId="{454EC998-8D59-4591-BFE8-40DA3AD41595}"/>
          </ac:spMkLst>
        </pc:spChg>
      </pc:sldChg>
    </pc:docChg>
  </pc:docChgLst>
  <pc:docChgLst>
    <pc:chgData name="Utilisateur invité" providerId="Windows Live" clId="Web-{1DE33791-8F1D-4461-94DC-0EE949222F28}"/>
    <pc:docChg chg="modSld">
      <pc:chgData name="Utilisateur invité" userId="" providerId="Windows Live" clId="Web-{1DE33791-8F1D-4461-94DC-0EE949222F28}" dt="2023-03-22T18:38:04.526" v="12" actId="20577"/>
      <pc:docMkLst>
        <pc:docMk/>
      </pc:docMkLst>
      <pc:sldChg chg="modSp">
        <pc:chgData name="Utilisateur invité" userId="" providerId="Windows Live" clId="Web-{1DE33791-8F1D-4461-94DC-0EE949222F28}" dt="2023-03-22T18:38:04.526" v="12" actId="20577"/>
        <pc:sldMkLst>
          <pc:docMk/>
          <pc:sldMk cId="2928087828" sldId="256"/>
        </pc:sldMkLst>
        <pc:spChg chg="mod">
          <ac:chgData name="Utilisateur invité" userId="" providerId="Windows Live" clId="Web-{1DE33791-8F1D-4461-94DC-0EE949222F28}" dt="2023-03-22T18:38:04.526" v="12" actId="20577"/>
          <ac:spMkLst>
            <pc:docMk/>
            <pc:sldMk cId="2928087828" sldId="256"/>
            <ac:spMk id="4" creationId="{454EC998-8D59-4591-BFE8-40DA3AD41595}"/>
          </ac:spMkLst>
        </pc:spChg>
      </pc:sldChg>
    </pc:docChg>
  </pc:docChgLst>
  <pc:docChgLst>
    <pc:chgData name="Utilisateur invité" providerId="Windows Live" clId="Web-{490A214B-AC9F-483C-B659-E08967E9D73A}"/>
    <pc:docChg chg="addSld modSld addMainMaster delMainMaster">
      <pc:chgData name="Utilisateur invité" userId="" providerId="Windows Live" clId="Web-{490A214B-AC9F-483C-B659-E08967E9D73A}" dt="2023-03-22T18:55:27.847" v="159"/>
      <pc:docMkLst>
        <pc:docMk/>
      </pc:docMkLst>
      <pc:sldChg chg="modSp mod setBg modClrScheme chgLayout">
        <pc:chgData name="Utilisateur invité" userId="" providerId="Windows Live" clId="Web-{490A214B-AC9F-483C-B659-E08967E9D73A}" dt="2023-03-22T18:47:30.070" v="72" actId="20577"/>
        <pc:sldMkLst>
          <pc:docMk/>
          <pc:sldMk cId="2928087828" sldId="256"/>
        </pc:sldMkLst>
        <pc:spChg chg="mod ord">
          <ac:chgData name="Utilisateur invité" userId="" providerId="Windows Live" clId="Web-{490A214B-AC9F-483C-B659-E08967E9D73A}" dt="2023-03-22T18:47:30.070" v="72" actId="20577"/>
          <ac:spMkLst>
            <pc:docMk/>
            <pc:sldMk cId="2928087828" sldId="256"/>
            <ac:spMk id="4" creationId="{454EC998-8D59-4591-BFE8-40DA3AD41595}"/>
          </ac:spMkLst>
        </pc:spChg>
      </pc:sldChg>
      <pc:sldChg chg="addSp delSp modSp new mod setBg modClrScheme chgLayout">
        <pc:chgData name="Utilisateur invité" userId="" providerId="Windows Live" clId="Web-{490A214B-AC9F-483C-B659-E08967E9D73A}" dt="2023-03-22T18:55:06.862" v="158" actId="1076"/>
        <pc:sldMkLst>
          <pc:docMk/>
          <pc:sldMk cId="1630506968" sldId="257"/>
        </pc:sldMkLst>
        <pc:spChg chg="mod ord">
          <ac:chgData name="Utilisateur invité" userId="" providerId="Windows Live" clId="Web-{490A214B-AC9F-483C-B659-E08967E9D73A}" dt="2023-03-22T18:54:32.158" v="156" actId="20577"/>
          <ac:spMkLst>
            <pc:docMk/>
            <pc:sldMk cId="1630506968" sldId="257"/>
            <ac:spMk id="2" creationId="{56CAA0D6-502C-8F6F-1684-0EAA73C9A63C}"/>
          </ac:spMkLst>
        </pc:spChg>
        <pc:spChg chg="del">
          <ac:chgData name="Utilisateur invité" userId="" providerId="Windows Live" clId="Web-{490A214B-AC9F-483C-B659-E08967E9D73A}" dt="2023-03-22T18:40:53.748" v="44"/>
          <ac:spMkLst>
            <pc:docMk/>
            <pc:sldMk cId="1630506968" sldId="257"/>
            <ac:spMk id="2" creationId="{BFB94384-0F27-4691-9BE2-6E4F857B709A}"/>
          </ac:spMkLst>
        </pc:spChg>
        <pc:spChg chg="add del mod">
          <ac:chgData name="Utilisateur invité" userId="" providerId="Windows Live" clId="Web-{490A214B-AC9F-483C-B659-E08967E9D73A}" dt="2023-03-22T18:47:44.445" v="79"/>
          <ac:spMkLst>
            <pc:docMk/>
            <pc:sldMk cId="1630506968" sldId="257"/>
            <ac:spMk id="3" creationId="{83A69D72-F892-DBFE-BCA2-29615170433E}"/>
          </ac:spMkLst>
        </pc:spChg>
        <pc:spChg chg="mod ord">
          <ac:chgData name="Utilisateur invité" userId="" providerId="Windows Live" clId="Web-{490A214B-AC9F-483C-B659-E08967E9D73A}" dt="2023-03-22T18:55:06.862" v="158" actId="1076"/>
          <ac:spMkLst>
            <pc:docMk/>
            <pc:sldMk cId="1630506968" sldId="257"/>
            <ac:spMk id="3" creationId="{AEF3189F-F6BD-4EE7-9341-DC7A485B25DB}"/>
          </ac:spMkLst>
        </pc:spChg>
        <pc:spChg chg="add mod">
          <ac:chgData name="Utilisateur invité" userId="" providerId="Windows Live" clId="Web-{490A214B-AC9F-483C-B659-E08967E9D73A}" dt="2023-03-22T18:47:42.898" v="78" actId="1076"/>
          <ac:spMkLst>
            <pc:docMk/>
            <pc:sldMk cId="1630506968" sldId="257"/>
            <ac:spMk id="4" creationId="{2E82EE61-466E-C5DA-A1A1-6976D40D767F}"/>
          </ac:spMkLst>
        </pc:spChg>
        <pc:spChg chg="add mod">
          <ac:chgData name="Utilisateur invité" userId="" providerId="Windows Live" clId="Web-{490A214B-AC9F-483C-B659-E08967E9D73A}" dt="2023-03-22T18:51:38.185" v="110" actId="1076"/>
          <ac:spMkLst>
            <pc:docMk/>
            <pc:sldMk cId="1630506968" sldId="257"/>
            <ac:spMk id="5" creationId="{0BF8701C-D9DB-DABB-2B6E-0DEF604E7340}"/>
          </ac:spMkLst>
        </pc:spChg>
        <pc:spChg chg="add del mod ord">
          <ac:chgData name="Utilisateur invité" userId="" providerId="Windows Live" clId="Web-{490A214B-AC9F-483C-B659-E08967E9D73A}" dt="2023-03-22T18:48:41.743" v="87"/>
          <ac:spMkLst>
            <pc:docMk/>
            <pc:sldMk cId="1630506968" sldId="257"/>
            <ac:spMk id="6" creationId="{920DFEE4-8910-55C7-F8CD-821353CD2A22}"/>
          </ac:spMkLst>
        </pc:spChg>
        <pc:spChg chg="add del mod ord">
          <ac:chgData name="Utilisateur invité" userId="" providerId="Windows Live" clId="Web-{490A214B-AC9F-483C-B659-E08967E9D73A}" dt="2023-03-22T18:48:41.743" v="87"/>
          <ac:spMkLst>
            <pc:docMk/>
            <pc:sldMk cId="1630506968" sldId="257"/>
            <ac:spMk id="7" creationId="{2F562A0F-3725-A3EE-82ED-537191BD4DD0}"/>
          </ac:spMkLst>
        </pc:spChg>
        <pc:spChg chg="add del mod ord">
          <ac:chgData name="Utilisateur invité" userId="" providerId="Windows Live" clId="Web-{490A214B-AC9F-483C-B659-E08967E9D73A}" dt="2023-03-22T18:48:41.743" v="87"/>
          <ac:spMkLst>
            <pc:docMk/>
            <pc:sldMk cId="1630506968" sldId="257"/>
            <ac:spMk id="8" creationId="{90AF0EF8-8FCF-0E30-0885-119E7E877899}"/>
          </ac:spMkLst>
        </pc:spChg>
        <pc:spChg chg="add del mod ord">
          <ac:chgData name="Utilisateur invité" userId="" providerId="Windows Live" clId="Web-{490A214B-AC9F-483C-B659-E08967E9D73A}" dt="2023-03-22T18:53:07.015" v="116"/>
          <ac:spMkLst>
            <pc:docMk/>
            <pc:sldMk cId="1630506968" sldId="257"/>
            <ac:spMk id="9" creationId="{B58B5A3C-6072-A4E2-7844-43D36B5E6302}"/>
          </ac:spMkLst>
        </pc:spChg>
      </pc:sldChg>
      <pc:sldChg chg="add replId">
        <pc:chgData name="Utilisateur invité" userId="" providerId="Windows Live" clId="Web-{490A214B-AC9F-483C-B659-E08967E9D73A}" dt="2023-03-22T18:48:46.681" v="88"/>
        <pc:sldMkLst>
          <pc:docMk/>
          <pc:sldMk cId="525889019" sldId="258"/>
        </pc:sldMkLst>
      </pc:sldChg>
      <pc:sldChg chg="add">
        <pc:chgData name="Utilisateur invité" userId="" providerId="Windows Live" clId="Web-{490A214B-AC9F-483C-B659-E08967E9D73A}" dt="2023-03-22T18:48:59.572" v="89"/>
        <pc:sldMkLst>
          <pc:docMk/>
          <pc:sldMk cId="3316086668" sldId="259"/>
        </pc:sldMkLst>
      </pc:sldChg>
      <pc:sldChg chg="add">
        <pc:chgData name="Utilisateur invité" userId="" providerId="Windows Live" clId="Web-{490A214B-AC9F-483C-B659-E08967E9D73A}" dt="2023-03-22T18:49:05.760" v="90"/>
        <pc:sldMkLst>
          <pc:docMk/>
          <pc:sldMk cId="2203563188" sldId="260"/>
        </pc:sldMkLst>
      </pc:sldChg>
      <pc:sldChg chg="add replId">
        <pc:chgData name="Utilisateur invité" userId="" providerId="Windows Live" clId="Web-{490A214B-AC9F-483C-B659-E08967E9D73A}" dt="2023-03-22T18:49:13.541" v="91"/>
        <pc:sldMkLst>
          <pc:docMk/>
          <pc:sldMk cId="2405923523" sldId="261"/>
        </pc:sldMkLst>
      </pc:sldChg>
      <pc:sldChg chg="add replId">
        <pc:chgData name="Utilisateur invité" userId="" providerId="Windows Live" clId="Web-{490A214B-AC9F-483C-B659-E08967E9D73A}" dt="2023-03-22T18:49:16.104" v="92"/>
        <pc:sldMkLst>
          <pc:docMk/>
          <pc:sldMk cId="4069004526" sldId="262"/>
        </pc:sldMkLst>
      </pc:sldChg>
      <pc:sldChg chg="add replId">
        <pc:chgData name="Utilisateur invité" userId="" providerId="Windows Live" clId="Web-{490A214B-AC9F-483C-B659-E08967E9D73A}" dt="2023-03-22T18:49:16.963" v="93"/>
        <pc:sldMkLst>
          <pc:docMk/>
          <pc:sldMk cId="1386475766" sldId="263"/>
        </pc:sldMkLst>
      </pc:sldChg>
      <pc:sldChg chg="modSp add mod replId modClrScheme chgLayout">
        <pc:chgData name="Utilisateur invité" userId="" providerId="Windows Live" clId="Web-{490A214B-AC9F-483C-B659-E08967E9D73A}" dt="2023-03-22T18:55:27.847" v="159"/>
        <pc:sldMkLst>
          <pc:docMk/>
          <pc:sldMk cId="394076642" sldId="264"/>
        </pc:sldMkLst>
        <pc:spChg chg="mod ord">
          <ac:chgData name="Utilisateur invité" userId="" providerId="Windows Live" clId="Web-{490A214B-AC9F-483C-B659-E08967E9D73A}" dt="2023-03-22T18:55:27.847" v="159"/>
          <ac:spMkLst>
            <pc:docMk/>
            <pc:sldMk cId="394076642" sldId="264"/>
            <ac:spMk id="2" creationId="{72E1C6F0-CF35-2A29-AF08-7F86B6394CFA}"/>
          </ac:spMkLst>
        </pc:spChg>
        <pc:spChg chg="mod ord">
          <ac:chgData name="Utilisateur invité" userId="" providerId="Windows Live" clId="Web-{490A214B-AC9F-483C-B659-E08967E9D73A}" dt="2023-03-22T18:55:27.847" v="159"/>
          <ac:spMkLst>
            <pc:docMk/>
            <pc:sldMk cId="394076642" sldId="264"/>
            <ac:spMk id="3" creationId="{5CEFF91E-3C4C-3994-C86B-4E88CADAAC28}"/>
          </ac:spMkLst>
        </pc:spChg>
        <pc:spChg chg="mod">
          <ac:chgData name="Utilisateur invité" userId="" providerId="Windows Live" clId="Web-{490A214B-AC9F-483C-B659-E08967E9D73A}" dt="2023-03-22T18:49:52.980" v="95" actId="20577"/>
          <ac:spMkLst>
            <pc:docMk/>
            <pc:sldMk cId="394076642" sldId="264"/>
            <ac:spMk id="5" creationId="{0BF8701C-D9DB-DABB-2B6E-0DEF604E7340}"/>
          </ac:spMkLst>
        </pc:spChg>
        <pc:spChg chg="mod ord">
          <ac:chgData name="Utilisateur invité" userId="" providerId="Windows Live" clId="Web-{490A214B-AC9F-483C-B659-E08967E9D73A}" dt="2023-03-22T18:55:27.847" v="159"/>
          <ac:spMkLst>
            <pc:docMk/>
            <pc:sldMk cId="394076642" sldId="264"/>
            <ac:spMk id="6" creationId="{94F3685C-84B4-D44D-1A1D-31E702142097}"/>
          </ac:spMkLst>
        </pc:spChg>
      </pc:sldChg>
      <pc:sldChg chg="add replId">
        <pc:chgData name="Utilisateur invité" userId="" providerId="Windows Live" clId="Web-{490A214B-AC9F-483C-B659-E08967E9D73A}" dt="2023-03-22T18:49:56.089" v="96"/>
        <pc:sldMkLst>
          <pc:docMk/>
          <pc:sldMk cId="3015505734" sldId="265"/>
        </pc:sldMkLst>
      </pc:sldChg>
      <pc:sldMasterChg chg="del delSldLayout">
        <pc:chgData name="Utilisateur invité" userId="" providerId="Windows Live" clId="Web-{490A214B-AC9F-483C-B659-E08967E9D73A}" dt="2023-03-22T18:42:08.375" v="45"/>
        <pc:sldMasterMkLst>
          <pc:docMk/>
          <pc:sldMasterMk cId="1180064048" sldId="2147483648"/>
        </pc:sldMasterMkLst>
        <pc:sldLayoutChg chg="del">
          <pc:chgData name="Utilisateur invité" userId="" providerId="Windows Live" clId="Web-{490A214B-AC9F-483C-B659-E08967E9D73A}" dt="2023-03-22T18:42:08.375" v="45"/>
          <pc:sldLayoutMkLst>
            <pc:docMk/>
            <pc:sldMasterMk cId="1180064048" sldId="2147483648"/>
            <pc:sldLayoutMk cId="1943130875" sldId="2147483649"/>
          </pc:sldLayoutMkLst>
        </pc:sldLayoutChg>
        <pc:sldLayoutChg chg="del">
          <pc:chgData name="Utilisateur invité" userId="" providerId="Windows Live" clId="Web-{490A214B-AC9F-483C-B659-E08967E9D73A}" dt="2023-03-22T18:42:08.375" v="45"/>
          <pc:sldLayoutMkLst>
            <pc:docMk/>
            <pc:sldMasterMk cId="1180064048" sldId="2147483648"/>
            <pc:sldLayoutMk cId="3812491547" sldId="2147483650"/>
          </pc:sldLayoutMkLst>
        </pc:sldLayoutChg>
        <pc:sldLayoutChg chg="del">
          <pc:chgData name="Utilisateur invité" userId="" providerId="Windows Live" clId="Web-{490A214B-AC9F-483C-B659-E08967E9D73A}" dt="2023-03-22T18:42:08.375" v="45"/>
          <pc:sldLayoutMkLst>
            <pc:docMk/>
            <pc:sldMasterMk cId="1180064048" sldId="2147483648"/>
            <pc:sldLayoutMk cId="2994968122" sldId="2147483651"/>
          </pc:sldLayoutMkLst>
        </pc:sldLayoutChg>
        <pc:sldLayoutChg chg="del">
          <pc:chgData name="Utilisateur invité" userId="" providerId="Windows Live" clId="Web-{490A214B-AC9F-483C-B659-E08967E9D73A}" dt="2023-03-22T18:42:08.375" v="45"/>
          <pc:sldLayoutMkLst>
            <pc:docMk/>
            <pc:sldMasterMk cId="1180064048" sldId="2147483648"/>
            <pc:sldLayoutMk cId="1361630298" sldId="2147483652"/>
          </pc:sldLayoutMkLst>
        </pc:sldLayoutChg>
        <pc:sldLayoutChg chg="del">
          <pc:chgData name="Utilisateur invité" userId="" providerId="Windows Live" clId="Web-{490A214B-AC9F-483C-B659-E08967E9D73A}" dt="2023-03-22T18:42:08.375" v="45"/>
          <pc:sldLayoutMkLst>
            <pc:docMk/>
            <pc:sldMasterMk cId="1180064048" sldId="2147483648"/>
            <pc:sldLayoutMk cId="3196723880" sldId="2147483653"/>
          </pc:sldLayoutMkLst>
        </pc:sldLayoutChg>
        <pc:sldLayoutChg chg="del">
          <pc:chgData name="Utilisateur invité" userId="" providerId="Windows Live" clId="Web-{490A214B-AC9F-483C-B659-E08967E9D73A}" dt="2023-03-22T18:42:08.375" v="45"/>
          <pc:sldLayoutMkLst>
            <pc:docMk/>
            <pc:sldMasterMk cId="1180064048" sldId="2147483648"/>
            <pc:sldLayoutMk cId="1838671071" sldId="2147483654"/>
          </pc:sldLayoutMkLst>
        </pc:sldLayoutChg>
        <pc:sldLayoutChg chg="del">
          <pc:chgData name="Utilisateur invité" userId="" providerId="Windows Live" clId="Web-{490A214B-AC9F-483C-B659-E08967E9D73A}" dt="2023-03-22T18:42:08.375" v="45"/>
          <pc:sldLayoutMkLst>
            <pc:docMk/>
            <pc:sldMasterMk cId="1180064048" sldId="2147483648"/>
            <pc:sldLayoutMk cId="370598836" sldId="2147483655"/>
          </pc:sldLayoutMkLst>
        </pc:sldLayoutChg>
        <pc:sldLayoutChg chg="del">
          <pc:chgData name="Utilisateur invité" userId="" providerId="Windows Live" clId="Web-{490A214B-AC9F-483C-B659-E08967E9D73A}" dt="2023-03-22T18:42:08.375" v="45"/>
          <pc:sldLayoutMkLst>
            <pc:docMk/>
            <pc:sldMasterMk cId="1180064048" sldId="2147483648"/>
            <pc:sldLayoutMk cId="1476508304" sldId="2147483656"/>
          </pc:sldLayoutMkLst>
        </pc:sldLayoutChg>
        <pc:sldLayoutChg chg="del">
          <pc:chgData name="Utilisateur invité" userId="" providerId="Windows Live" clId="Web-{490A214B-AC9F-483C-B659-E08967E9D73A}" dt="2023-03-22T18:42:08.375" v="45"/>
          <pc:sldLayoutMkLst>
            <pc:docMk/>
            <pc:sldMasterMk cId="1180064048" sldId="2147483648"/>
            <pc:sldLayoutMk cId="4051467409" sldId="2147483657"/>
          </pc:sldLayoutMkLst>
        </pc:sldLayoutChg>
        <pc:sldLayoutChg chg="del">
          <pc:chgData name="Utilisateur invité" userId="" providerId="Windows Live" clId="Web-{490A214B-AC9F-483C-B659-E08967E9D73A}" dt="2023-03-22T18:42:08.375" v="45"/>
          <pc:sldLayoutMkLst>
            <pc:docMk/>
            <pc:sldMasterMk cId="1180064048" sldId="2147483648"/>
            <pc:sldLayoutMk cId="1685966988" sldId="2147483658"/>
          </pc:sldLayoutMkLst>
        </pc:sldLayoutChg>
        <pc:sldLayoutChg chg="del">
          <pc:chgData name="Utilisateur invité" userId="" providerId="Windows Live" clId="Web-{490A214B-AC9F-483C-B659-E08967E9D73A}" dt="2023-03-22T18:42:08.375" v="45"/>
          <pc:sldLayoutMkLst>
            <pc:docMk/>
            <pc:sldMasterMk cId="1180064048" sldId="2147483648"/>
            <pc:sldLayoutMk cId="3368165335" sldId="2147483659"/>
          </pc:sldLayoutMkLst>
        </pc:sldLayoutChg>
      </pc:sldMasterChg>
      <pc:sldMasterChg chg="add del addSldLayout delSldLayout modSldLayout">
        <pc:chgData name="Utilisateur invité" userId="" providerId="Windows Live" clId="Web-{490A214B-AC9F-483C-B659-E08967E9D73A}" dt="2023-03-22T18:42:10.140" v="46"/>
        <pc:sldMasterMkLst>
          <pc:docMk/>
          <pc:sldMasterMk cId="4068811594" sldId="2147483660"/>
        </pc:sldMasterMkLst>
        <pc:sldLayoutChg chg="add del mod replId">
          <pc:chgData name="Utilisateur invité" userId="" providerId="Windows Live" clId="Web-{490A214B-AC9F-483C-B659-E08967E9D73A}" dt="2023-03-22T18:42:10.140" v="46"/>
          <pc:sldLayoutMkLst>
            <pc:docMk/>
            <pc:sldMasterMk cId="4068811594" sldId="2147483660"/>
            <pc:sldLayoutMk cId="614076831" sldId="2147483661"/>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1363350166" sldId="2147483662"/>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799194078" sldId="2147483663"/>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900637326" sldId="2147483664"/>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3731908697" sldId="2147483665"/>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2701615153" sldId="2147483666"/>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1367760133" sldId="2147483667"/>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3912878008" sldId="2147483668"/>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1308516998" sldId="2147483669"/>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1879356932" sldId="2147483670"/>
          </pc:sldLayoutMkLst>
        </pc:sldLayoutChg>
        <pc:sldLayoutChg chg="add del mod replId">
          <pc:chgData name="Utilisateur invité" userId="" providerId="Windows Live" clId="Web-{490A214B-AC9F-483C-B659-E08967E9D73A}" dt="2023-03-22T18:42:10.140" v="46"/>
          <pc:sldLayoutMkLst>
            <pc:docMk/>
            <pc:sldMasterMk cId="4068811594" sldId="2147483660"/>
            <pc:sldLayoutMk cId="528728495" sldId="2147483671"/>
          </pc:sldLayoutMkLst>
        </pc:sldLayoutChg>
      </pc:sldMasterChg>
      <pc:sldMasterChg chg="add addSldLayout modSldLayout">
        <pc:chgData name="Utilisateur invité" userId="" providerId="Windows Live" clId="Web-{490A214B-AC9F-483C-B659-E08967E9D73A}" dt="2023-03-22T18:42:10.140" v="46"/>
        <pc:sldMasterMkLst>
          <pc:docMk/>
          <pc:sldMasterMk cId="1747681646" sldId="2147483672"/>
        </pc:sldMasterMkLst>
        <pc:sldLayoutChg chg="add mod replId">
          <pc:chgData name="Utilisateur invité" userId="" providerId="Windows Live" clId="Web-{490A214B-AC9F-483C-B659-E08967E9D73A}" dt="2023-03-22T18:42:10.140" v="46"/>
          <pc:sldLayoutMkLst>
            <pc:docMk/>
            <pc:sldMasterMk cId="1747681646" sldId="2147483672"/>
            <pc:sldLayoutMk cId="722631625" sldId="2147483673"/>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375856326" sldId="2147483674"/>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2630608250" sldId="2147483675"/>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522174127" sldId="2147483676"/>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2236960295" sldId="2147483677"/>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2180329185" sldId="2147483678"/>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77883340" sldId="2147483679"/>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3912907637" sldId="2147483680"/>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684643715" sldId="2147483681"/>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3171624442" sldId="2147483682"/>
          </pc:sldLayoutMkLst>
        </pc:sldLayoutChg>
        <pc:sldLayoutChg chg="add mod replId">
          <pc:chgData name="Utilisateur invité" userId="" providerId="Windows Live" clId="Web-{490A214B-AC9F-483C-B659-E08967E9D73A}" dt="2023-03-22T18:42:10.140" v="46"/>
          <pc:sldLayoutMkLst>
            <pc:docMk/>
            <pc:sldMasterMk cId="1747681646" sldId="2147483672"/>
            <pc:sldLayoutMk cId="3409516193" sldId="2147483683"/>
          </pc:sldLayoutMkLst>
        </pc:sldLayoutChg>
      </pc:sldMasterChg>
    </pc:docChg>
  </pc:docChgLst>
  <pc:docChgLst>
    <pc:chgData name="212644102877" userId="1ee14c1ae9096134" providerId="LiveId" clId="{F9EFFF67-FBFC-EC44-856F-9CFD50073EB8}"/>
    <pc:docChg chg="custSel modSld">
      <pc:chgData name="212644102877" userId="1ee14c1ae9096134" providerId="LiveId" clId="{F9EFFF67-FBFC-EC44-856F-9CFD50073EB8}" dt="2023-03-22T20:46:16.615" v="736" actId="20577"/>
      <pc:docMkLst>
        <pc:docMk/>
      </pc:docMkLst>
      <pc:sldChg chg="addSp modSp mod modClrScheme chgLayout">
        <pc:chgData name="212644102877" userId="1ee14c1ae9096134" providerId="LiveId" clId="{F9EFFF67-FBFC-EC44-856F-9CFD50073EB8}" dt="2023-03-22T18:54:58.144" v="8" actId="1076"/>
        <pc:sldMkLst>
          <pc:docMk/>
          <pc:sldMk cId="1630506968" sldId="257"/>
        </pc:sldMkLst>
        <pc:spChg chg="add mod ord">
          <ac:chgData name="212644102877" userId="1ee14c1ae9096134" providerId="LiveId" clId="{F9EFFF67-FBFC-EC44-856F-9CFD50073EB8}" dt="2023-03-22T18:53:14.050" v="6" actId="122"/>
          <ac:spMkLst>
            <pc:docMk/>
            <pc:sldMk cId="1630506968" sldId="257"/>
            <ac:spMk id="2" creationId="{56CAA0D6-502C-8F6F-1684-0EAA73C9A63C}"/>
          </ac:spMkLst>
        </pc:spChg>
        <pc:spChg chg="add mod ord">
          <ac:chgData name="212644102877" userId="1ee14c1ae9096134" providerId="LiveId" clId="{F9EFFF67-FBFC-EC44-856F-9CFD50073EB8}" dt="2023-03-22T18:54:58.144" v="8" actId="1076"/>
          <ac:spMkLst>
            <pc:docMk/>
            <pc:sldMk cId="1630506968" sldId="257"/>
            <ac:spMk id="3" creationId="{AEF3189F-F6BD-4EE7-9341-DC7A485B25DB}"/>
          </ac:spMkLst>
        </pc:spChg>
      </pc:sldChg>
      <pc:sldChg chg="addSp modSp mod modClrScheme chgLayout">
        <pc:chgData name="212644102877" userId="1ee14c1ae9096134" providerId="LiveId" clId="{F9EFFF67-FBFC-EC44-856F-9CFD50073EB8}" dt="2023-03-22T20:46:16.615" v="736" actId="20577"/>
        <pc:sldMkLst>
          <pc:docMk/>
          <pc:sldMk cId="3316086668" sldId="259"/>
        </pc:sldMkLst>
        <pc:spChg chg="add mod ord">
          <ac:chgData name="212644102877" userId="1ee14c1ae9096134" providerId="LiveId" clId="{F9EFFF67-FBFC-EC44-856F-9CFD50073EB8}" dt="2023-03-22T20:41:30.860" v="615" actId="700"/>
          <ac:spMkLst>
            <pc:docMk/>
            <pc:sldMk cId="3316086668" sldId="259"/>
            <ac:spMk id="2" creationId="{EF8D10ED-355E-59AB-E6CC-912103F3F229}"/>
          </ac:spMkLst>
        </pc:spChg>
        <pc:spChg chg="add mod ord">
          <ac:chgData name="212644102877" userId="1ee14c1ae9096134" providerId="LiveId" clId="{F9EFFF67-FBFC-EC44-856F-9CFD50073EB8}" dt="2023-03-22T20:46:16.615" v="736" actId="20577"/>
          <ac:spMkLst>
            <pc:docMk/>
            <pc:sldMk cId="3316086668" sldId="259"/>
            <ac:spMk id="3" creationId="{F0A9B51A-E265-FB7E-3A39-DE2E575D02BC}"/>
          </ac:spMkLst>
        </pc:spChg>
      </pc:sldChg>
      <pc:sldChg chg="modSp">
        <pc:chgData name="212644102877" userId="1ee14c1ae9096134" providerId="LiveId" clId="{F9EFFF67-FBFC-EC44-856F-9CFD50073EB8}" dt="2023-03-22T20:39:07.483" v="614" actId="20577"/>
        <pc:sldMkLst>
          <pc:docMk/>
          <pc:sldMk cId="2203563188" sldId="260"/>
        </pc:sldMkLst>
        <pc:spChg chg="mod">
          <ac:chgData name="212644102877" userId="1ee14c1ae9096134" providerId="LiveId" clId="{F9EFFF67-FBFC-EC44-856F-9CFD50073EB8}" dt="2023-03-22T20:19:14.235" v="408" actId="20577"/>
          <ac:spMkLst>
            <pc:docMk/>
            <pc:sldMk cId="2203563188" sldId="260"/>
            <ac:spMk id="2" creationId="{89DAE332-1AD5-F468-EFAC-C7BCC3C3B5F4}"/>
          </ac:spMkLst>
        </pc:spChg>
        <pc:spChg chg="mod">
          <ac:chgData name="212644102877" userId="1ee14c1ae9096134" providerId="LiveId" clId="{F9EFFF67-FBFC-EC44-856F-9CFD50073EB8}" dt="2023-03-22T20:39:07.483" v="614" actId="20577"/>
          <ac:spMkLst>
            <pc:docMk/>
            <pc:sldMk cId="2203563188" sldId="260"/>
            <ac:spMk id="6" creationId="{29F84FBB-E494-2DEA-BB47-F10815E7A85D}"/>
          </ac:spMkLst>
        </pc:spChg>
      </pc:sldChg>
      <pc:sldChg chg="addSp modSp mod modClrScheme chgLayout">
        <pc:chgData name="212644102877" userId="1ee14c1ae9096134" providerId="LiveId" clId="{F9EFFF67-FBFC-EC44-856F-9CFD50073EB8}" dt="2023-03-22T19:47:17.810" v="376" actId="207"/>
        <pc:sldMkLst>
          <pc:docMk/>
          <pc:sldMk cId="4069004526" sldId="262"/>
        </pc:sldMkLst>
        <pc:spChg chg="add mod ord">
          <ac:chgData name="212644102877" userId="1ee14c1ae9096134" providerId="LiveId" clId="{F9EFFF67-FBFC-EC44-856F-9CFD50073EB8}" dt="2023-03-22T19:41:16.421" v="360" actId="255"/>
          <ac:spMkLst>
            <pc:docMk/>
            <pc:sldMk cId="4069004526" sldId="262"/>
            <ac:spMk id="3" creationId="{6C886763-7BA3-9B2E-169C-1D11AFD9CC84}"/>
          </ac:spMkLst>
        </pc:spChg>
        <pc:spChg chg="add mod ord">
          <ac:chgData name="212644102877" userId="1ee14c1ae9096134" providerId="LiveId" clId="{F9EFFF67-FBFC-EC44-856F-9CFD50073EB8}" dt="2023-03-22T19:47:17.810" v="376" actId="207"/>
          <ac:spMkLst>
            <pc:docMk/>
            <pc:sldMk cId="4069004526" sldId="262"/>
            <ac:spMk id="6" creationId="{B9E1556C-D8A4-E37B-6E7B-6D29280C690B}"/>
          </ac:spMkLst>
        </pc:spChg>
        <pc:spChg chg="add mod ord">
          <ac:chgData name="212644102877" userId="1ee14c1ae9096134" providerId="LiveId" clId="{F9EFFF67-FBFC-EC44-856F-9CFD50073EB8}" dt="2023-03-22T19:21:02.266" v="320" actId="700"/>
          <ac:spMkLst>
            <pc:docMk/>
            <pc:sldMk cId="4069004526" sldId="262"/>
            <ac:spMk id="7" creationId="{3DE53874-9709-F5B9-E92B-152E99E1C2B8}"/>
          </ac:spMkLst>
        </pc:spChg>
        <pc:picChg chg="mod">
          <ac:chgData name="212644102877" userId="1ee14c1ae9096134" providerId="LiveId" clId="{F9EFFF67-FBFC-EC44-856F-9CFD50073EB8}" dt="2023-03-22T19:40:47.459" v="358" actId="1076"/>
          <ac:picMkLst>
            <pc:docMk/>
            <pc:sldMk cId="4069004526" sldId="262"/>
            <ac:picMk id="8" creationId="{5DABC67B-EA26-1AD8-34E7-BAB290982FFF}"/>
          </ac:picMkLst>
        </pc:picChg>
      </pc:sldChg>
      <pc:sldChg chg="addSp modSp mod modClrScheme chgLayout">
        <pc:chgData name="212644102877" userId="1ee14c1ae9096134" providerId="LiveId" clId="{F9EFFF67-FBFC-EC44-856F-9CFD50073EB8}" dt="2023-03-22T19:54:05.013" v="404" actId="255"/>
        <pc:sldMkLst>
          <pc:docMk/>
          <pc:sldMk cId="1386475766" sldId="263"/>
        </pc:sldMkLst>
        <pc:spChg chg="add mod ord">
          <ac:chgData name="212644102877" userId="1ee14c1ae9096134" providerId="LiveId" clId="{F9EFFF67-FBFC-EC44-856F-9CFD50073EB8}" dt="2023-03-22T19:54:05.013" v="404" actId="255"/>
          <ac:spMkLst>
            <pc:docMk/>
            <pc:sldMk cId="1386475766" sldId="263"/>
            <ac:spMk id="2" creationId="{8A4CF265-8F4C-0F6C-372A-156627AE7C2A}"/>
          </ac:spMkLst>
        </pc:spChg>
        <pc:spChg chg="add mod ord">
          <ac:chgData name="212644102877" userId="1ee14c1ae9096134" providerId="LiveId" clId="{F9EFFF67-FBFC-EC44-856F-9CFD50073EB8}" dt="2023-03-22T19:48:04.837" v="378" actId="700"/>
          <ac:spMkLst>
            <pc:docMk/>
            <pc:sldMk cId="1386475766" sldId="263"/>
            <ac:spMk id="3" creationId="{7D0A0DEC-95D2-F257-236F-C6DE52AB05D4}"/>
          </ac:spMkLst>
        </pc:spChg>
        <pc:spChg chg="add mod ord">
          <ac:chgData name="212644102877" userId="1ee14c1ae9096134" providerId="LiveId" clId="{F9EFFF67-FBFC-EC44-856F-9CFD50073EB8}" dt="2023-03-22T19:53:30.528" v="399" actId="255"/>
          <ac:spMkLst>
            <pc:docMk/>
            <pc:sldMk cId="1386475766" sldId="263"/>
            <ac:spMk id="6" creationId="{E40AE0F8-E1D3-5DD5-66C4-8ABE8564BA3F}"/>
          </ac:spMkLst>
        </pc:spChg>
      </pc:sldChg>
      <pc:sldChg chg="addSp modSp mod modClrScheme chgLayout">
        <pc:chgData name="212644102877" userId="1ee14c1ae9096134" providerId="LiveId" clId="{F9EFFF67-FBFC-EC44-856F-9CFD50073EB8}" dt="2023-03-22T19:03:33.937" v="31" actId="14100"/>
        <pc:sldMkLst>
          <pc:docMk/>
          <pc:sldMk cId="394076642" sldId="264"/>
        </pc:sldMkLst>
        <pc:spChg chg="add mod ord">
          <ac:chgData name="212644102877" userId="1ee14c1ae9096134" providerId="LiveId" clId="{F9EFFF67-FBFC-EC44-856F-9CFD50073EB8}" dt="2023-03-22T19:03:03.884" v="30" actId="255"/>
          <ac:spMkLst>
            <pc:docMk/>
            <pc:sldMk cId="394076642" sldId="264"/>
            <ac:spMk id="2" creationId="{72E1C6F0-CF35-2A29-AF08-7F86B6394CFA}"/>
          </ac:spMkLst>
        </pc:spChg>
        <pc:spChg chg="add mod ord">
          <ac:chgData name="212644102877" userId="1ee14c1ae9096134" providerId="LiveId" clId="{F9EFFF67-FBFC-EC44-856F-9CFD50073EB8}" dt="2023-03-22T18:55:25.321" v="9" actId="700"/>
          <ac:spMkLst>
            <pc:docMk/>
            <pc:sldMk cId="394076642" sldId="264"/>
            <ac:spMk id="3" creationId="{5CEFF91E-3C4C-3994-C86B-4E88CADAAC28}"/>
          </ac:spMkLst>
        </pc:spChg>
        <pc:spChg chg="add mod ord">
          <ac:chgData name="212644102877" userId="1ee14c1ae9096134" providerId="LiveId" clId="{F9EFFF67-FBFC-EC44-856F-9CFD50073EB8}" dt="2023-03-22T18:55:25.321" v="9" actId="700"/>
          <ac:spMkLst>
            <pc:docMk/>
            <pc:sldMk cId="394076642" sldId="264"/>
            <ac:spMk id="6" creationId="{94F3685C-84B4-D44D-1A1D-31E702142097}"/>
          </ac:spMkLst>
        </pc:spChg>
        <pc:picChg chg="mod">
          <ac:chgData name="212644102877" userId="1ee14c1ae9096134" providerId="LiveId" clId="{F9EFFF67-FBFC-EC44-856F-9CFD50073EB8}" dt="2023-03-22T19:03:33.937" v="31" actId="14100"/>
          <ac:picMkLst>
            <pc:docMk/>
            <pc:sldMk cId="394076642" sldId="264"/>
            <ac:picMk id="7" creationId="{07BE0FC6-3BEA-4246-C4D7-DE3D4C6E41D5}"/>
          </ac:picMkLst>
        </pc:picChg>
      </pc:sldChg>
      <pc:sldChg chg="addSp delSp modSp">
        <pc:chgData name="212644102877" userId="1ee14c1ae9096134" providerId="LiveId" clId="{F9EFFF67-FBFC-EC44-856F-9CFD50073EB8}" dt="2023-03-22T19:38:08.543" v="356" actId="1076"/>
        <pc:sldMkLst>
          <pc:docMk/>
          <pc:sldMk cId="3015505734" sldId="265"/>
        </pc:sldMkLst>
        <pc:spChg chg="mod">
          <ac:chgData name="212644102877" userId="1ee14c1ae9096134" providerId="LiveId" clId="{F9EFFF67-FBFC-EC44-856F-9CFD50073EB8}" dt="2023-03-22T19:10:13.718" v="82" actId="255"/>
          <ac:spMkLst>
            <pc:docMk/>
            <pc:sldMk cId="3015505734" sldId="265"/>
            <ac:spMk id="2" creationId="{1680F3A4-8827-BABF-435B-AF3C4D85F072}"/>
          </ac:spMkLst>
        </pc:spChg>
        <pc:spChg chg="mod">
          <ac:chgData name="212644102877" userId="1ee14c1ae9096134" providerId="LiveId" clId="{F9EFFF67-FBFC-EC44-856F-9CFD50073EB8}" dt="2023-03-22T19:18:44.290" v="319" actId="1076"/>
          <ac:spMkLst>
            <pc:docMk/>
            <pc:sldMk cId="3015505734" sldId="265"/>
            <ac:spMk id="6" creationId="{4B56D03C-6AF8-6B28-43A8-B240482260F6}"/>
          </ac:spMkLst>
        </pc:spChg>
        <pc:spChg chg="add mod">
          <ac:chgData name="212644102877" userId="1ee14c1ae9096134" providerId="LiveId" clId="{F9EFFF67-FBFC-EC44-856F-9CFD50073EB8}" dt="2023-03-22T19:08:42.230" v="37" actId="1076"/>
          <ac:spMkLst>
            <pc:docMk/>
            <pc:sldMk cId="3015505734" sldId="265"/>
            <ac:spMk id="9" creationId="{9C562CD3-29CE-014A-197F-6B0E86A8A606}"/>
          </ac:spMkLst>
        </pc:spChg>
        <pc:picChg chg="del">
          <ac:chgData name="212644102877" userId="1ee14c1ae9096134" providerId="LiveId" clId="{F9EFFF67-FBFC-EC44-856F-9CFD50073EB8}" dt="2023-03-22T19:08:02.636" v="36" actId="478"/>
          <ac:picMkLst>
            <pc:docMk/>
            <pc:sldMk cId="3015505734" sldId="265"/>
            <ac:picMk id="7" creationId="{607EC96F-C7C2-5073-CEC5-55A9E7C78914}"/>
          </ac:picMkLst>
        </pc:picChg>
        <pc:picChg chg="mod">
          <ac:chgData name="212644102877" userId="1ee14c1ae9096134" providerId="LiveId" clId="{F9EFFF67-FBFC-EC44-856F-9CFD50073EB8}" dt="2023-03-22T19:38:08.543" v="356" actId="1076"/>
          <ac:picMkLst>
            <pc:docMk/>
            <pc:sldMk cId="3015505734" sldId="265"/>
            <ac:picMk id="8" creationId="{35F1ADD6-5DF3-1F85-174B-D9DC97279F42}"/>
          </ac:picMkLst>
        </pc:picChg>
      </pc:sldChg>
    </pc:docChg>
  </pc:docChgLst>
  <pc:docChgLst>
    <pc:chgData name="Utilisateur invité" providerId="Windows Live" clId="Web-{CF5ECE41-2D3D-4097-AACF-6A8FFDFE330A}"/>
    <pc:docChg chg="modSld">
      <pc:chgData name="Utilisateur invité" userId="" providerId="Windows Live" clId="Web-{CF5ECE41-2D3D-4097-AACF-6A8FFDFE330A}" dt="2023-03-22T19:49:55.127" v="57" actId="20577"/>
      <pc:docMkLst>
        <pc:docMk/>
      </pc:docMkLst>
      <pc:sldChg chg="modSp">
        <pc:chgData name="Utilisateur invité" userId="" providerId="Windows Live" clId="Web-{CF5ECE41-2D3D-4097-AACF-6A8FFDFE330A}" dt="2023-03-22T19:34:50.644" v="4" actId="1076"/>
        <pc:sldMkLst>
          <pc:docMk/>
          <pc:sldMk cId="2928087828" sldId="256"/>
        </pc:sldMkLst>
        <pc:spChg chg="mod">
          <ac:chgData name="Utilisateur invité" userId="" providerId="Windows Live" clId="Web-{CF5ECE41-2D3D-4097-AACF-6A8FFDFE330A}" dt="2023-03-22T19:34:50.644" v="4" actId="1076"/>
          <ac:spMkLst>
            <pc:docMk/>
            <pc:sldMk cId="2928087828" sldId="256"/>
            <ac:spMk id="4" creationId="{454EC998-8D59-4591-BFE8-40DA3AD41595}"/>
          </ac:spMkLst>
        </pc:spChg>
      </pc:sldChg>
      <pc:sldChg chg="modSp">
        <pc:chgData name="Utilisateur invité" userId="" providerId="Windows Live" clId="Web-{CF5ECE41-2D3D-4097-AACF-6A8FFDFE330A}" dt="2023-03-22T19:47:27.138" v="50" actId="14100"/>
        <pc:sldMkLst>
          <pc:docMk/>
          <pc:sldMk cId="4069004526" sldId="262"/>
        </pc:sldMkLst>
        <pc:spChg chg="mod">
          <ac:chgData name="Utilisateur invité" userId="" providerId="Windows Live" clId="Web-{CF5ECE41-2D3D-4097-AACF-6A8FFDFE330A}" dt="2023-03-22T19:40:04.951" v="28" actId="20577"/>
          <ac:spMkLst>
            <pc:docMk/>
            <pc:sldMk cId="4069004526" sldId="262"/>
            <ac:spMk id="3" creationId="{6C886763-7BA3-9B2E-169C-1D11AFD9CC84}"/>
          </ac:spMkLst>
        </pc:spChg>
        <pc:spChg chg="mod">
          <ac:chgData name="Utilisateur invité" userId="" providerId="Windows Live" clId="Web-{CF5ECE41-2D3D-4097-AACF-6A8FFDFE330A}" dt="2023-03-22T19:47:27.138" v="50" actId="14100"/>
          <ac:spMkLst>
            <pc:docMk/>
            <pc:sldMk cId="4069004526" sldId="262"/>
            <ac:spMk id="6" creationId="{B9E1556C-D8A4-E37B-6E7B-6D29280C690B}"/>
          </ac:spMkLst>
        </pc:spChg>
      </pc:sldChg>
      <pc:sldChg chg="modSp">
        <pc:chgData name="Utilisateur invité" userId="" providerId="Windows Live" clId="Web-{CF5ECE41-2D3D-4097-AACF-6A8FFDFE330A}" dt="2023-03-22T19:49:55.127" v="57" actId="20577"/>
        <pc:sldMkLst>
          <pc:docMk/>
          <pc:sldMk cId="1386475766" sldId="263"/>
        </pc:sldMkLst>
        <pc:spChg chg="mod">
          <ac:chgData name="Utilisateur invité" userId="" providerId="Windows Live" clId="Web-{CF5ECE41-2D3D-4097-AACF-6A8FFDFE330A}" dt="2023-03-22T19:49:55.127" v="57" actId="20577"/>
          <ac:spMkLst>
            <pc:docMk/>
            <pc:sldMk cId="1386475766" sldId="263"/>
            <ac:spMk id="6" creationId="{E40AE0F8-E1D3-5DD5-66C4-8ABE8564BA3F}"/>
          </ac:spMkLst>
        </pc:spChg>
      </pc:sldChg>
      <pc:sldChg chg="modSp">
        <pc:chgData name="Utilisateur invité" userId="" providerId="Windows Live" clId="Web-{CF5ECE41-2D3D-4097-AACF-6A8FFDFE330A}" dt="2023-03-22T19:39:34.325" v="24" actId="20577"/>
        <pc:sldMkLst>
          <pc:docMk/>
          <pc:sldMk cId="3015505734" sldId="265"/>
        </pc:sldMkLst>
        <pc:spChg chg="mod">
          <ac:chgData name="Utilisateur invité" userId="" providerId="Windows Live" clId="Web-{CF5ECE41-2D3D-4097-AACF-6A8FFDFE330A}" dt="2023-03-22T19:39:34.325" v="24" actId="20577"/>
          <ac:spMkLst>
            <pc:docMk/>
            <pc:sldMk cId="3015505734" sldId="265"/>
            <ac:spMk id="6" creationId="{4B56D03C-6AF8-6B28-43A8-B240482260F6}"/>
          </ac:spMkLst>
        </pc:spChg>
        <pc:picChg chg="mod">
          <ac:chgData name="Utilisateur invité" userId="" providerId="Windows Live" clId="Web-{CF5ECE41-2D3D-4097-AACF-6A8FFDFE330A}" dt="2023-03-22T19:38:03.541" v="18" actId="1076"/>
          <ac:picMkLst>
            <pc:docMk/>
            <pc:sldMk cId="3015505734" sldId="265"/>
            <ac:picMk id="8" creationId="{35F1ADD6-5DF3-1F85-174B-D9DC97279F42}"/>
          </ac:picMkLst>
        </pc:picChg>
      </pc:sldChg>
    </pc:docChg>
  </pc:docChgLst>
  <pc:docChgLst>
    <pc:chgData name="Utilisateur invité" providerId="Windows Live" clId="Web-{8F21DBA8-8C67-47C3-8D96-CFBC35A555B7}"/>
    <pc:docChg chg="addSld delSld modSld sldOrd">
      <pc:chgData name="Utilisateur invité" userId="" providerId="Windows Live" clId="Web-{8F21DBA8-8C67-47C3-8D96-CFBC35A555B7}" dt="2023-03-22T20:47:51.077" v="249"/>
      <pc:docMkLst>
        <pc:docMk/>
      </pc:docMkLst>
      <pc:sldChg chg="modSp">
        <pc:chgData name="Utilisateur invité" userId="" providerId="Windows Live" clId="Web-{8F21DBA8-8C67-47C3-8D96-CFBC35A555B7}" dt="2023-03-22T20:47:37.248" v="248" actId="20577"/>
        <pc:sldMkLst>
          <pc:docMk/>
          <pc:sldMk cId="2928087828" sldId="256"/>
        </pc:sldMkLst>
        <pc:spChg chg="mod">
          <ac:chgData name="Utilisateur invité" userId="" providerId="Windows Live" clId="Web-{8F21DBA8-8C67-47C3-8D96-CFBC35A555B7}" dt="2023-03-22T20:47:37.248" v="248" actId="20577"/>
          <ac:spMkLst>
            <pc:docMk/>
            <pc:sldMk cId="2928087828" sldId="256"/>
            <ac:spMk id="4" creationId="{454EC998-8D59-4591-BFE8-40DA3AD41595}"/>
          </ac:spMkLst>
        </pc:spChg>
      </pc:sldChg>
      <pc:sldChg chg="modSp">
        <pc:chgData name="Utilisateur invité" userId="" providerId="Windows Live" clId="Web-{8F21DBA8-8C67-47C3-8D96-CFBC35A555B7}" dt="2023-03-22T20:07:27.486" v="33" actId="20577"/>
        <pc:sldMkLst>
          <pc:docMk/>
          <pc:sldMk cId="1630506968" sldId="257"/>
        </pc:sldMkLst>
        <pc:spChg chg="mod">
          <ac:chgData name="Utilisateur invité" userId="" providerId="Windows Live" clId="Web-{8F21DBA8-8C67-47C3-8D96-CFBC35A555B7}" dt="2023-03-22T20:07:27.486" v="33" actId="20577"/>
          <ac:spMkLst>
            <pc:docMk/>
            <pc:sldMk cId="1630506968" sldId="257"/>
            <ac:spMk id="3" creationId="{AEF3189F-F6BD-4EE7-9341-DC7A485B25DB}"/>
          </ac:spMkLst>
        </pc:spChg>
      </pc:sldChg>
      <pc:sldChg chg="addSp modSp mod modClrScheme chgLayout">
        <pc:chgData name="Utilisateur invité" userId="" providerId="Windows Live" clId="Web-{8F21DBA8-8C67-47C3-8D96-CFBC35A555B7}" dt="2023-03-22T20:39:47.381" v="240" actId="20577"/>
        <pc:sldMkLst>
          <pc:docMk/>
          <pc:sldMk cId="525889019" sldId="258"/>
        </pc:sldMkLst>
        <pc:spChg chg="add mod ord">
          <ac:chgData name="Utilisateur invité" userId="" providerId="Windows Live" clId="Web-{8F21DBA8-8C67-47C3-8D96-CFBC35A555B7}" dt="2023-03-22T20:39:33.192" v="234" actId="20577"/>
          <ac:spMkLst>
            <pc:docMk/>
            <pc:sldMk cId="525889019" sldId="258"/>
            <ac:spMk id="2" creationId="{D483DF0E-BBA5-3482-CE14-4078B76DEBEC}"/>
          </ac:spMkLst>
        </pc:spChg>
        <pc:spChg chg="add mod ord">
          <ac:chgData name="Utilisateur invité" userId="" providerId="Windows Live" clId="Web-{8F21DBA8-8C67-47C3-8D96-CFBC35A555B7}" dt="2023-03-22T20:39:47.381" v="240" actId="20577"/>
          <ac:spMkLst>
            <pc:docMk/>
            <pc:sldMk cId="525889019" sldId="258"/>
            <ac:spMk id="3" creationId="{C52DF32D-1242-DFB4-AD72-879BF7DF2F45}"/>
          </ac:spMkLst>
        </pc:spChg>
      </pc:sldChg>
      <pc:sldChg chg="modSp del">
        <pc:chgData name="Utilisateur invité" userId="" providerId="Windows Live" clId="Web-{8F21DBA8-8C67-47C3-8D96-CFBC35A555B7}" dt="2023-03-22T20:46:36.258" v="242"/>
        <pc:sldMkLst>
          <pc:docMk/>
          <pc:sldMk cId="3316086668" sldId="259"/>
        </pc:sldMkLst>
        <pc:spChg chg="mod">
          <ac:chgData name="Utilisateur invité" userId="" providerId="Windows Live" clId="Web-{8F21DBA8-8C67-47C3-8D96-CFBC35A555B7}" dt="2023-03-22T20:44:11.606" v="241" actId="20577"/>
          <ac:spMkLst>
            <pc:docMk/>
            <pc:sldMk cId="3316086668" sldId="259"/>
            <ac:spMk id="5" creationId="{0BF8701C-D9DB-DABB-2B6E-0DEF604E7340}"/>
          </ac:spMkLst>
        </pc:spChg>
      </pc:sldChg>
      <pc:sldChg chg="addSp delSp modSp mod modClrScheme chgLayout">
        <pc:chgData name="Utilisateur invité" userId="" providerId="Windows Live" clId="Web-{8F21DBA8-8C67-47C3-8D96-CFBC35A555B7}" dt="2023-03-22T20:37:40.667" v="208" actId="20577"/>
        <pc:sldMkLst>
          <pc:docMk/>
          <pc:sldMk cId="2203563188" sldId="260"/>
        </pc:sldMkLst>
        <pc:spChg chg="add mod ord">
          <ac:chgData name="Utilisateur invité" userId="" providerId="Windows Live" clId="Web-{8F21DBA8-8C67-47C3-8D96-CFBC35A555B7}" dt="2023-03-22T20:16:59.674" v="136" actId="14100"/>
          <ac:spMkLst>
            <pc:docMk/>
            <pc:sldMk cId="2203563188" sldId="260"/>
            <ac:spMk id="2" creationId="{89DAE332-1AD5-F468-EFAC-C7BCC3C3B5F4}"/>
          </ac:spMkLst>
        </pc:spChg>
        <pc:spChg chg="add del mod ord">
          <ac:chgData name="Utilisateur invité" userId="" providerId="Windows Live" clId="Web-{8F21DBA8-8C67-47C3-8D96-CFBC35A555B7}" dt="2023-03-22T20:16:43.485" v="122"/>
          <ac:spMkLst>
            <pc:docMk/>
            <pc:sldMk cId="2203563188" sldId="260"/>
            <ac:spMk id="3" creationId="{6F50DD96-76F2-207B-2EA3-0AD95460CF9F}"/>
          </ac:spMkLst>
        </pc:spChg>
        <pc:spChg chg="add mod ord">
          <ac:chgData name="Utilisateur invité" userId="" providerId="Windows Live" clId="Web-{8F21DBA8-8C67-47C3-8D96-CFBC35A555B7}" dt="2023-03-22T20:37:40.667" v="208" actId="20577"/>
          <ac:spMkLst>
            <pc:docMk/>
            <pc:sldMk cId="2203563188" sldId="260"/>
            <ac:spMk id="6" creationId="{29F84FBB-E494-2DEA-BB47-F10815E7A85D}"/>
          </ac:spMkLst>
        </pc:spChg>
        <pc:picChg chg="add mod ord">
          <ac:chgData name="Utilisateur invité" userId="" providerId="Windows Live" clId="Web-{8F21DBA8-8C67-47C3-8D96-CFBC35A555B7}" dt="2023-03-22T20:16:43.719" v="126" actId="1076"/>
          <ac:picMkLst>
            <pc:docMk/>
            <pc:sldMk cId="2203563188" sldId="260"/>
            <ac:picMk id="7" creationId="{48B0E29F-5B85-30D5-9DC9-368D7F9E892A}"/>
          </ac:picMkLst>
        </pc:picChg>
      </pc:sldChg>
      <pc:sldChg chg="addSp delSp modSp mod ord modClrScheme chgLayout">
        <pc:chgData name="Utilisateur invité" userId="" providerId="Windows Live" clId="Web-{8F21DBA8-8C67-47C3-8D96-CFBC35A555B7}" dt="2023-03-22T20:38:40.813" v="211"/>
        <pc:sldMkLst>
          <pc:docMk/>
          <pc:sldMk cId="2405923523" sldId="261"/>
        </pc:sldMkLst>
        <pc:spChg chg="add mod ord">
          <ac:chgData name="Utilisateur invité" userId="" providerId="Windows Live" clId="Web-{8F21DBA8-8C67-47C3-8D96-CFBC35A555B7}" dt="2023-03-22T20:12:53.872" v="119" actId="14100"/>
          <ac:spMkLst>
            <pc:docMk/>
            <pc:sldMk cId="2405923523" sldId="261"/>
            <ac:spMk id="2" creationId="{D8766493-B4EC-8764-EE82-A22BC570B7D8}"/>
          </ac:spMkLst>
        </pc:spChg>
        <pc:spChg chg="add del mod ord">
          <ac:chgData name="Utilisateur invité" userId="" providerId="Windows Live" clId="Web-{8F21DBA8-8C67-47C3-8D96-CFBC35A555B7}" dt="2023-03-22T20:08:41.914" v="76"/>
          <ac:spMkLst>
            <pc:docMk/>
            <pc:sldMk cId="2405923523" sldId="261"/>
            <ac:spMk id="3" creationId="{4B890093-18C6-A822-BCD8-124EE1B99CAF}"/>
          </ac:spMkLst>
        </pc:spChg>
        <pc:spChg chg="add mod ord">
          <ac:chgData name="Utilisateur invité" userId="" providerId="Windows Live" clId="Web-{8F21DBA8-8C67-47C3-8D96-CFBC35A555B7}" dt="2023-03-22T20:12:58.060" v="120" actId="14100"/>
          <ac:spMkLst>
            <pc:docMk/>
            <pc:sldMk cId="2405923523" sldId="261"/>
            <ac:spMk id="6" creationId="{92A1495D-5988-06CC-AF56-7FA4A0EF6529}"/>
          </ac:spMkLst>
        </pc:spChg>
        <pc:picChg chg="add mod ord modCrop">
          <ac:chgData name="Utilisateur invité" userId="" providerId="Windows Live" clId="Web-{8F21DBA8-8C67-47C3-8D96-CFBC35A555B7}" dt="2023-03-22T20:09:32.777" v="81" actId="14100"/>
          <ac:picMkLst>
            <pc:docMk/>
            <pc:sldMk cId="2405923523" sldId="261"/>
            <ac:picMk id="7" creationId="{62487DCE-F84C-DF13-E7F1-E6131B84D975}"/>
          </ac:picMkLst>
        </pc:picChg>
      </pc:sldChg>
      <pc:sldChg chg="addSp delSp modSp">
        <pc:chgData name="Utilisateur invité" userId="" providerId="Windows Live" clId="Web-{8F21DBA8-8C67-47C3-8D96-CFBC35A555B7}" dt="2023-03-22T20:01:10.283" v="17" actId="20577"/>
        <pc:sldMkLst>
          <pc:docMk/>
          <pc:sldMk cId="1386475766" sldId="263"/>
        </pc:sldMkLst>
        <pc:spChg chg="del">
          <ac:chgData name="Utilisateur invité" userId="" providerId="Windows Live" clId="Web-{8F21DBA8-8C67-47C3-8D96-CFBC35A555B7}" dt="2023-03-22T19:56:56.949" v="0"/>
          <ac:spMkLst>
            <pc:docMk/>
            <pc:sldMk cId="1386475766" sldId="263"/>
            <ac:spMk id="3" creationId="{7D0A0DEC-95D2-F257-236F-C6DE52AB05D4}"/>
          </ac:spMkLst>
        </pc:spChg>
        <pc:spChg chg="mod">
          <ac:chgData name="Utilisateur invité" userId="" providerId="Windows Live" clId="Web-{8F21DBA8-8C67-47C3-8D96-CFBC35A555B7}" dt="2023-03-22T20:01:10.283" v="17" actId="20577"/>
          <ac:spMkLst>
            <pc:docMk/>
            <pc:sldMk cId="1386475766" sldId="263"/>
            <ac:spMk id="6" creationId="{E40AE0F8-E1D3-5DD5-66C4-8ABE8564BA3F}"/>
          </ac:spMkLst>
        </pc:spChg>
        <pc:picChg chg="add mod ord modCrop">
          <ac:chgData name="Utilisateur invité" userId="" providerId="Windows Live" clId="Web-{8F21DBA8-8C67-47C3-8D96-CFBC35A555B7}" dt="2023-03-22T20:00:29.795" v="7" actId="1076"/>
          <ac:picMkLst>
            <pc:docMk/>
            <pc:sldMk cId="1386475766" sldId="263"/>
            <ac:picMk id="7" creationId="{3EB9DCF4-F75C-706B-BDF5-7ECCFF21388C}"/>
          </ac:picMkLst>
        </pc:picChg>
      </pc:sldChg>
      <pc:sldChg chg="new">
        <pc:chgData name="Utilisateur invité" userId="" providerId="Windows Live" clId="Web-{8F21DBA8-8C67-47C3-8D96-CFBC35A555B7}" dt="2023-03-22T20:47:51.077" v="249"/>
        <pc:sldMkLst>
          <pc:docMk/>
          <pc:sldMk cId="2073582087" sldId="266"/>
        </pc:sldMkLst>
      </pc:sldChg>
    </pc:docChg>
  </pc:docChgLst>
  <pc:docChgLst>
    <pc:chgData name="Utilisateur invité" providerId="Windows Live" clId="Web-{F34C5293-D65E-48DE-9F57-449C85BF587E}"/>
    <pc:docChg chg="addSld delSld modSld">
      <pc:chgData name="Utilisateur invité" userId="" providerId="Windows Live" clId="Web-{F34C5293-D65E-48DE-9F57-449C85BF587E}" dt="2023-03-22T20:51:25.842" v="17" actId="20577"/>
      <pc:docMkLst>
        <pc:docMk/>
      </pc:docMkLst>
      <pc:sldChg chg="modSp">
        <pc:chgData name="Utilisateur invité" userId="" providerId="Windows Live" clId="Web-{F34C5293-D65E-48DE-9F57-449C85BF587E}" dt="2023-03-22T20:51:25.842" v="17" actId="20577"/>
        <pc:sldMkLst>
          <pc:docMk/>
          <pc:sldMk cId="2928087828" sldId="256"/>
        </pc:sldMkLst>
        <pc:spChg chg="mod">
          <ac:chgData name="Utilisateur invité" userId="" providerId="Windows Live" clId="Web-{F34C5293-D65E-48DE-9F57-449C85BF587E}" dt="2023-03-22T20:51:25.842" v="17" actId="20577"/>
          <ac:spMkLst>
            <pc:docMk/>
            <pc:sldMk cId="2928087828" sldId="256"/>
            <ac:spMk id="4" creationId="{454EC998-8D59-4591-BFE8-40DA3AD41595}"/>
          </ac:spMkLst>
        </pc:spChg>
      </pc:sldChg>
      <pc:sldChg chg="new del">
        <pc:chgData name="Utilisateur invité" userId="" providerId="Windows Live" clId="Web-{F34C5293-D65E-48DE-9F57-449C85BF587E}" dt="2023-03-22T20:50:44.840" v="1"/>
        <pc:sldMkLst>
          <pc:docMk/>
          <pc:sldMk cId="4096745765" sldId="266"/>
        </pc:sldMkLst>
      </pc:sldChg>
    </pc:docChg>
  </pc:docChgLst>
  <pc:docChgLst>
    <pc:chgData name="Utilisateur invité" providerId="Windows Live" clId="Web-{DCA7C45A-1AAD-4ECB-946C-E92C5EE84E86}"/>
    <pc:docChg chg="delSld modSld">
      <pc:chgData name="Utilisateur invité" userId="" providerId="Windows Live" clId="Web-{DCA7C45A-1AAD-4ECB-946C-E92C5EE84E86}" dt="2023-03-22T19:31:48.287" v="47" actId="14100"/>
      <pc:docMkLst>
        <pc:docMk/>
      </pc:docMkLst>
      <pc:sldChg chg="addSp delSp modSp">
        <pc:chgData name="Utilisateur invité" userId="" providerId="Windows Live" clId="Web-{DCA7C45A-1AAD-4ECB-946C-E92C5EE84E86}" dt="2023-03-22T19:31:48.287" v="47" actId="14100"/>
        <pc:sldMkLst>
          <pc:docMk/>
          <pc:sldMk cId="4069004526" sldId="262"/>
        </pc:sldMkLst>
        <pc:spChg chg="add">
          <ac:chgData name="Utilisateur invité" userId="" providerId="Windows Live" clId="Web-{DCA7C45A-1AAD-4ECB-946C-E92C5EE84E86}" dt="2023-03-22T19:12:24.266" v="18"/>
          <ac:spMkLst>
            <pc:docMk/>
            <pc:sldMk cId="4069004526" sldId="262"/>
            <ac:spMk id="2" creationId="{4FAE7879-0A9F-C76D-A125-CCFE1676F044}"/>
          </ac:spMkLst>
        </pc:spChg>
        <pc:spChg chg="mod">
          <ac:chgData name="Utilisateur invité" userId="" providerId="Windows Live" clId="Web-{DCA7C45A-1AAD-4ECB-946C-E92C5EE84E86}" dt="2023-03-22T19:31:36.692" v="44" actId="14100"/>
          <ac:spMkLst>
            <pc:docMk/>
            <pc:sldMk cId="4069004526" sldId="262"/>
            <ac:spMk id="3" creationId="{6C886763-7BA3-9B2E-169C-1D11AFD9CC84}"/>
          </ac:spMkLst>
        </pc:spChg>
        <pc:spChg chg="mod">
          <ac:chgData name="Utilisateur invité" userId="" providerId="Windows Live" clId="Web-{DCA7C45A-1AAD-4ECB-946C-E92C5EE84E86}" dt="2023-03-22T19:12:20.751" v="17" actId="14100"/>
          <ac:spMkLst>
            <pc:docMk/>
            <pc:sldMk cId="4069004526" sldId="262"/>
            <ac:spMk id="5" creationId="{0BF8701C-D9DB-DABB-2B6E-0DEF604E7340}"/>
          </ac:spMkLst>
        </pc:spChg>
        <pc:spChg chg="mod">
          <ac:chgData name="Utilisateur invité" userId="" providerId="Windows Live" clId="Web-{DCA7C45A-1AAD-4ECB-946C-E92C5EE84E86}" dt="2023-03-22T19:31:48.287" v="47" actId="14100"/>
          <ac:spMkLst>
            <pc:docMk/>
            <pc:sldMk cId="4069004526" sldId="262"/>
            <ac:spMk id="6" creationId="{B9E1556C-D8A4-E37B-6E7B-6D29280C690B}"/>
          </ac:spMkLst>
        </pc:spChg>
        <pc:spChg chg="del">
          <ac:chgData name="Utilisateur invité" userId="" providerId="Windows Live" clId="Web-{DCA7C45A-1AAD-4ECB-946C-E92C5EE84E86}" dt="2023-03-22T19:31:32.364" v="41"/>
          <ac:spMkLst>
            <pc:docMk/>
            <pc:sldMk cId="4069004526" sldId="262"/>
            <ac:spMk id="7" creationId="{3DE53874-9709-F5B9-E92B-152E99E1C2B8}"/>
          </ac:spMkLst>
        </pc:spChg>
        <pc:picChg chg="add mod ord">
          <ac:chgData name="Utilisateur invité" userId="" providerId="Windows Live" clId="Web-{DCA7C45A-1AAD-4ECB-946C-E92C5EE84E86}" dt="2023-03-22T19:31:32.458" v="43" actId="14100"/>
          <ac:picMkLst>
            <pc:docMk/>
            <pc:sldMk cId="4069004526" sldId="262"/>
            <ac:picMk id="8" creationId="{5DABC67B-EA26-1AD8-34E7-BAB290982FFF}"/>
          </ac:picMkLst>
        </pc:picChg>
      </pc:sldChg>
      <pc:sldChg chg="addSp delSp modSp del mod setBg">
        <pc:chgData name="Utilisateur invité" userId="" providerId="Windows Live" clId="Web-{DCA7C45A-1AAD-4ECB-946C-E92C5EE84E86}" dt="2023-03-22T19:04:59.044" v="6"/>
        <pc:sldMkLst>
          <pc:docMk/>
          <pc:sldMk cId="394076642" sldId="264"/>
        </pc:sldMkLst>
        <pc:spChg chg="mod">
          <ac:chgData name="Utilisateur invité" userId="" providerId="Windows Live" clId="Web-{DCA7C45A-1AAD-4ECB-946C-E92C5EE84E86}" dt="2023-03-22T19:04:24.261" v="5"/>
          <ac:spMkLst>
            <pc:docMk/>
            <pc:sldMk cId="394076642" sldId="264"/>
            <ac:spMk id="2" creationId="{72E1C6F0-CF35-2A29-AF08-7F86B6394CFA}"/>
          </ac:spMkLst>
        </pc:spChg>
        <pc:spChg chg="del">
          <ac:chgData name="Utilisateur invité" userId="" providerId="Windows Live" clId="Web-{DCA7C45A-1AAD-4ECB-946C-E92C5EE84E86}" dt="2023-03-22T19:00:14.500" v="0"/>
          <ac:spMkLst>
            <pc:docMk/>
            <pc:sldMk cId="394076642" sldId="264"/>
            <ac:spMk id="3" creationId="{5CEFF91E-3C4C-3994-C86B-4E88CADAAC28}"/>
          </ac:spMkLst>
        </pc:spChg>
        <pc:spChg chg="ord">
          <ac:chgData name="Utilisateur invité" userId="" providerId="Windows Live" clId="Web-{DCA7C45A-1AAD-4ECB-946C-E92C5EE84E86}" dt="2023-03-22T19:04:24.261" v="5"/>
          <ac:spMkLst>
            <pc:docMk/>
            <pc:sldMk cId="394076642" sldId="264"/>
            <ac:spMk id="4" creationId="{2E82EE61-466E-C5DA-A1A1-6976D40D767F}"/>
          </ac:spMkLst>
        </pc:spChg>
        <pc:spChg chg="ord">
          <ac:chgData name="Utilisateur invité" userId="" providerId="Windows Live" clId="Web-{DCA7C45A-1AAD-4ECB-946C-E92C5EE84E86}" dt="2023-03-22T19:04:24.261" v="5"/>
          <ac:spMkLst>
            <pc:docMk/>
            <pc:sldMk cId="394076642" sldId="264"/>
            <ac:spMk id="5" creationId="{0BF8701C-D9DB-DABB-2B6E-0DEF604E7340}"/>
          </ac:spMkLst>
        </pc:spChg>
        <pc:spChg chg="mod ord">
          <ac:chgData name="Utilisateur invité" userId="" providerId="Windows Live" clId="Web-{DCA7C45A-1AAD-4ECB-946C-E92C5EE84E86}" dt="2023-03-22T19:04:24.261" v="5"/>
          <ac:spMkLst>
            <pc:docMk/>
            <pc:sldMk cId="394076642" sldId="264"/>
            <ac:spMk id="6" creationId="{94F3685C-84B4-D44D-1A1D-31E702142097}"/>
          </ac:spMkLst>
        </pc:spChg>
        <pc:spChg chg="add">
          <ac:chgData name="Utilisateur invité" userId="" providerId="Windows Live" clId="Web-{DCA7C45A-1AAD-4ECB-946C-E92C5EE84E86}" dt="2023-03-22T19:04:24.261" v="5"/>
          <ac:spMkLst>
            <pc:docMk/>
            <pc:sldMk cId="394076642" sldId="264"/>
            <ac:spMk id="12" creationId="{E8A8EAB8-D2FF-444D-B34B-7D32F106AD0E}"/>
          </ac:spMkLst>
        </pc:spChg>
        <pc:picChg chg="add mod ord modCrop">
          <ac:chgData name="Utilisateur invité" userId="" providerId="Windows Live" clId="Web-{DCA7C45A-1AAD-4ECB-946C-E92C5EE84E86}" dt="2023-03-22T19:04:24.261" v="5"/>
          <ac:picMkLst>
            <pc:docMk/>
            <pc:sldMk cId="394076642" sldId="264"/>
            <ac:picMk id="7" creationId="{07BE0FC6-3BEA-4246-C4D7-DE3D4C6E41D5}"/>
          </ac:picMkLst>
        </pc:picChg>
        <pc:cxnChg chg="add">
          <ac:chgData name="Utilisateur invité" userId="" providerId="Windows Live" clId="Web-{DCA7C45A-1AAD-4ECB-946C-E92C5EE84E86}" dt="2023-03-22T19:04:24.261" v="5"/>
          <ac:cxnSpMkLst>
            <pc:docMk/>
            <pc:sldMk cId="394076642" sldId="264"/>
            <ac:cxnSpMk id="14" creationId="{EEA38897-7BA3-4408-8083-3235339C4A60}"/>
          </ac:cxnSpMkLst>
        </pc:cxnChg>
        <pc:cxnChg chg="add">
          <ac:chgData name="Utilisateur invité" userId="" providerId="Windows Live" clId="Web-{DCA7C45A-1AAD-4ECB-946C-E92C5EE84E86}" dt="2023-03-22T19:04:24.261" v="5"/>
          <ac:cxnSpMkLst>
            <pc:docMk/>
            <pc:sldMk cId="394076642" sldId="264"/>
            <ac:cxnSpMk id="16" creationId="{F11AD06B-AB20-4097-8606-5DA00DBACE88}"/>
          </ac:cxnSpMkLst>
        </pc:cxnChg>
      </pc:sldChg>
      <pc:sldChg chg="addSp delSp modSp mod modClrScheme chgLayout">
        <pc:chgData name="Utilisateur invité" userId="" providerId="Windows Live" clId="Web-{DCA7C45A-1AAD-4ECB-946C-E92C5EE84E86}" dt="2023-03-22T19:19:07.862" v="40" actId="20577"/>
        <pc:sldMkLst>
          <pc:docMk/>
          <pc:sldMk cId="3015505734" sldId="265"/>
        </pc:sldMkLst>
        <pc:spChg chg="add mod ord">
          <ac:chgData name="Utilisateur invité" userId="" providerId="Windows Live" clId="Web-{DCA7C45A-1AAD-4ECB-946C-E92C5EE84E86}" dt="2023-03-22T19:05:04.810" v="7"/>
          <ac:spMkLst>
            <pc:docMk/>
            <pc:sldMk cId="3015505734" sldId="265"/>
            <ac:spMk id="2" creationId="{1680F3A4-8827-BABF-435B-AF3C4D85F072}"/>
          </ac:spMkLst>
        </pc:spChg>
        <pc:spChg chg="add del mod ord">
          <ac:chgData name="Utilisateur invité" userId="" providerId="Windows Live" clId="Web-{DCA7C45A-1AAD-4ECB-946C-E92C5EE84E86}" dt="2023-03-22T19:05:52.484" v="8"/>
          <ac:spMkLst>
            <pc:docMk/>
            <pc:sldMk cId="3015505734" sldId="265"/>
            <ac:spMk id="3" creationId="{F658C674-A99E-66AA-9E9B-DBD85D0698C5}"/>
          </ac:spMkLst>
        </pc:spChg>
        <pc:spChg chg="add mod ord">
          <ac:chgData name="Utilisateur invité" userId="" providerId="Windows Live" clId="Web-{DCA7C45A-1AAD-4ECB-946C-E92C5EE84E86}" dt="2023-03-22T19:19:07.862" v="40" actId="20577"/>
          <ac:spMkLst>
            <pc:docMk/>
            <pc:sldMk cId="3015505734" sldId="265"/>
            <ac:spMk id="6" creationId="{4B56D03C-6AF8-6B28-43A8-B240482260F6}"/>
          </ac:spMkLst>
        </pc:spChg>
        <pc:spChg chg="add mod">
          <ac:chgData name="Utilisateur invité" userId="" providerId="Windows Live" clId="Web-{DCA7C45A-1AAD-4ECB-946C-E92C5EE84E86}" dt="2023-03-22T19:16:16.574" v="26" actId="14100"/>
          <ac:spMkLst>
            <pc:docMk/>
            <pc:sldMk cId="3015505734" sldId="265"/>
            <ac:spMk id="7" creationId="{B586F0E1-D134-A677-9830-7187384F762D}"/>
          </ac:spMkLst>
        </pc:spChg>
        <pc:spChg chg="del">
          <ac:chgData name="Utilisateur invité" userId="" providerId="Windows Live" clId="Web-{DCA7C45A-1AAD-4ECB-946C-E92C5EE84E86}" dt="2023-03-22T19:09:15.977" v="12"/>
          <ac:spMkLst>
            <pc:docMk/>
            <pc:sldMk cId="3015505734" sldId="265"/>
            <ac:spMk id="9" creationId="{9C562CD3-29CE-014A-197F-6B0E86A8A606}"/>
          </ac:spMkLst>
        </pc:spChg>
        <pc:picChg chg="add mod ord modCrop">
          <ac:chgData name="Utilisateur invité" userId="" providerId="Windows Live" clId="Web-{DCA7C45A-1AAD-4ECB-946C-E92C5EE84E86}" dt="2023-03-22T19:06:44.205" v="10" actId="14100"/>
          <ac:picMkLst>
            <pc:docMk/>
            <pc:sldMk cId="3015505734" sldId="265"/>
            <ac:picMk id="7" creationId="{607EC96F-C7C2-5073-CEC5-55A9E7C78914}"/>
          </ac:picMkLst>
        </pc:picChg>
        <pc:picChg chg="add mod ord modCrop">
          <ac:chgData name="Utilisateur invité" userId="" providerId="Windows Live" clId="Web-{DCA7C45A-1AAD-4ECB-946C-E92C5EE84E86}" dt="2023-03-22T19:18:44.596" v="38" actId="1076"/>
          <ac:picMkLst>
            <pc:docMk/>
            <pc:sldMk cId="3015505734" sldId="265"/>
            <ac:picMk id="8" creationId="{35F1ADD6-5DF3-1F85-174B-D9DC97279F42}"/>
          </ac:picMkLst>
        </pc:picChg>
      </pc:sldChg>
    </pc:docChg>
  </pc:docChgLst>
  <pc:docChgLst>
    <pc:chgData clId="Web-{F34C5293-D65E-48DE-9F57-449C85BF587E}"/>
    <pc:docChg chg="delSld modSld">
      <pc:chgData name="" userId="" providerId="" clId="Web-{F34C5293-D65E-48DE-9F57-449C85BF587E}" dt="2023-03-22T20:50:01.245" v="3"/>
      <pc:docMkLst>
        <pc:docMk/>
      </pc:docMkLst>
      <pc:sldChg chg="modSp">
        <pc:chgData name="" userId="" providerId="" clId="Web-{F34C5293-D65E-48DE-9F57-449C85BF587E}" dt="2023-03-22T20:49:59.386" v="2" actId="20577"/>
        <pc:sldMkLst>
          <pc:docMk/>
          <pc:sldMk cId="2928087828" sldId="256"/>
        </pc:sldMkLst>
        <pc:spChg chg="mod">
          <ac:chgData name="" userId="" providerId="" clId="Web-{F34C5293-D65E-48DE-9F57-449C85BF587E}" dt="2023-03-22T20:49:59.386" v="2" actId="20577"/>
          <ac:spMkLst>
            <pc:docMk/>
            <pc:sldMk cId="2928087828" sldId="256"/>
            <ac:spMk id="4" creationId="{454EC998-8D59-4591-BFE8-40DA3AD41595}"/>
          </ac:spMkLst>
        </pc:spChg>
      </pc:sldChg>
      <pc:sldChg chg="del">
        <pc:chgData name="" userId="" providerId="" clId="Web-{F34C5293-D65E-48DE-9F57-449C85BF587E}" dt="2023-03-22T20:50:01.245" v="3"/>
        <pc:sldMkLst>
          <pc:docMk/>
          <pc:sldMk cId="2073582087" sldId="266"/>
        </pc:sldMkLst>
      </pc:sldChg>
    </pc:docChg>
  </pc:docChgLst>
  <pc:docChgLst>
    <pc:chgData name="Utilisateur invité" providerId="Windows Live" clId="Web-{1632E32C-452A-4263-AF72-9CF72540893C}"/>
    <pc:docChg chg="modSld">
      <pc:chgData name="Utilisateur invité" userId="" providerId="Windows Live" clId="Web-{1632E32C-452A-4263-AF72-9CF72540893C}" dt="2023-03-22T18:33:12.636" v="7" actId="20577"/>
      <pc:docMkLst>
        <pc:docMk/>
      </pc:docMkLst>
      <pc:sldChg chg="modSp">
        <pc:chgData name="Utilisateur invité" userId="" providerId="Windows Live" clId="Web-{1632E32C-452A-4263-AF72-9CF72540893C}" dt="2023-03-22T18:33:12.636" v="7" actId="20577"/>
        <pc:sldMkLst>
          <pc:docMk/>
          <pc:sldMk cId="2928087828" sldId="256"/>
        </pc:sldMkLst>
        <pc:spChg chg="mod">
          <ac:chgData name="Utilisateur invité" userId="" providerId="Windows Live" clId="Web-{1632E32C-452A-4263-AF72-9CF72540893C}" dt="2023-03-22T18:33:12.636" v="7" actId="20577"/>
          <ac:spMkLst>
            <pc:docMk/>
            <pc:sldMk cId="2928087828" sldId="256"/>
            <ac:spMk id="4" creationId="{454EC998-8D59-4591-BFE8-40DA3AD41595}"/>
          </ac:spMkLst>
        </pc:spChg>
      </pc:sldChg>
    </pc:docChg>
  </pc:docChgLst>
</pc:chgInfo>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22631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71624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09516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5856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30608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22174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36960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8032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7883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12907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84643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3/22/2023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7476816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454EC998-8D59-4591-BFE8-40DA3AD41595}"/>
              </a:ext>
            </a:extLst>
          </p:cNvPr>
          <p:cNvSpPr>
            <a:spLocks noGrp="1"/>
          </p:cNvSpPr>
          <p:nvPr>
            <p:ph type="title"/>
          </p:nvPr>
        </p:nvSpPr>
        <p:spPr>
          <a:xfrm>
            <a:off x="996350" y="2936549"/>
            <a:ext cx="10515600" cy="1325563"/>
          </a:xfrm>
        </p:spPr>
        <p:txBody>
          <a:bodyPr>
            <a:normAutofit/>
          </a:bodyPr>
          <a:lstStyle/>
          <a:p>
            <a:r>
              <a:rPr lang="en-GB" sz="4800" b="1">
                <a:solidFill>
                  <a:schemeClr val="bg1"/>
                </a:solidFill>
                <a:latin typeface="Book Antiqua"/>
                <a:cs typeface="Calibri Light"/>
              </a:rPr>
              <a:t>     </a:t>
            </a:r>
            <a:r>
              <a:rPr lang="en-GB" sz="4800">
                <a:solidFill>
                  <a:schemeClr val="bg1"/>
                </a:solidFill>
                <a:latin typeface="Book Antiqua"/>
                <a:cs typeface="Calibri Light"/>
              </a:rPr>
              <a:t>  </a:t>
            </a:r>
            <a:r>
              <a:rPr lang="en-GB" sz="4800" b="1">
                <a:solidFill>
                  <a:schemeClr val="bg1"/>
                </a:solidFill>
                <a:latin typeface="Book Antiqua"/>
                <a:cs typeface="Calibri Light"/>
              </a:rPr>
              <a:t> </a:t>
            </a:r>
            <a:r>
              <a:rPr lang="en-GB" sz="5400" b="1">
                <a:solidFill>
                  <a:schemeClr val="bg1"/>
                </a:solidFill>
                <a:latin typeface="Book Antiqua"/>
                <a:cs typeface="Calibri Light"/>
              </a:rPr>
              <a:t> Les</a:t>
            </a:r>
            <a:r>
              <a:rPr lang="en-GB" sz="4800" b="1">
                <a:solidFill>
                  <a:schemeClr val="bg1"/>
                </a:solidFill>
                <a:latin typeface="Book Antiqua"/>
                <a:cs typeface="Calibri Light"/>
              </a:rPr>
              <a:t> animau</a:t>
            </a:r>
            <a:r>
              <a:rPr lang="en-GB" sz="5400" b="1">
                <a:solidFill>
                  <a:schemeClr val="bg1"/>
                </a:solidFill>
                <a:latin typeface="Book Antiqua"/>
                <a:cs typeface="Calibri Light"/>
              </a:rPr>
              <a:t>x domestiques </a:t>
            </a:r>
          </a:p>
        </p:txBody>
      </p:sp>
    </p:spTree>
    <p:extLst>
      <p:ext uri="{BB962C8B-B14F-4D97-AF65-F5344CB8AC3E}">
        <p14:creationId xmlns:p14="http://schemas.microsoft.com/office/powerpoint/2010/main" val="2928087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2122715" y="1393372"/>
            <a:ext cx="93725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solidFill>
                <a:schemeClr val="bg1"/>
              </a:solidFill>
              <a:cs typeface="Calibri"/>
            </a:endParaRPr>
          </a:p>
        </p:txBody>
      </p:sp>
      <p:sp>
        <p:nvSpPr>
          <p:cNvPr id="2" name="Titre 1">
            <a:extLst>
              <a:ext uri="{FF2B5EF4-FFF2-40B4-BE49-F238E27FC236}">
                <a16:creationId xmlns:a16="http://schemas.microsoft.com/office/drawing/2014/main" id="{56CAA0D6-502C-8F6F-1684-0EAA73C9A63C}"/>
              </a:ext>
            </a:extLst>
          </p:cNvPr>
          <p:cNvSpPr>
            <a:spLocks noGrp="1"/>
          </p:cNvSpPr>
          <p:nvPr>
            <p:ph type="title"/>
          </p:nvPr>
        </p:nvSpPr>
        <p:spPr/>
        <p:txBody>
          <a:bodyPr>
            <a:normAutofit fontScale="90000"/>
          </a:bodyPr>
          <a:lstStyle/>
          <a:p>
            <a:pPr algn="ctr"/>
            <a:r>
              <a:rPr lang="fr-FR" sz="5400" b="1">
                <a:solidFill>
                  <a:schemeClr val="bg1"/>
                </a:solidFill>
                <a:latin typeface="Book Antiqua"/>
              </a:rPr>
              <a:t>Plan</a:t>
            </a:r>
            <a:r>
              <a:rPr lang="fr-FR" sz="9600" b="1">
                <a:solidFill>
                  <a:schemeClr val="bg1"/>
                </a:solidFill>
                <a:latin typeface="Book Antiqua"/>
              </a:rPr>
              <a:t> </a:t>
            </a:r>
            <a:endParaRPr lang="fr-FR" b="1">
              <a:solidFill>
                <a:schemeClr val="bg1"/>
              </a:solidFill>
              <a:latin typeface="Book Antiqua"/>
            </a:endParaRPr>
          </a:p>
        </p:txBody>
      </p:sp>
      <p:sp>
        <p:nvSpPr>
          <p:cNvPr id="3" name="Espace réservé du contenu 2">
            <a:extLst>
              <a:ext uri="{FF2B5EF4-FFF2-40B4-BE49-F238E27FC236}">
                <a16:creationId xmlns:a16="http://schemas.microsoft.com/office/drawing/2014/main" id="{AEF3189F-F6BD-4EE7-9341-DC7A485B25DB}"/>
              </a:ext>
            </a:extLst>
          </p:cNvPr>
          <p:cNvSpPr>
            <a:spLocks noGrp="1"/>
          </p:cNvSpPr>
          <p:nvPr>
            <p:ph idx="1"/>
          </p:nvPr>
        </p:nvSpPr>
        <p:spPr>
          <a:xfrm>
            <a:off x="838200" y="2203123"/>
            <a:ext cx="10515600" cy="3529293"/>
          </a:xfrm>
        </p:spPr>
        <p:txBody>
          <a:bodyPr vert="horz" lIns="91440" tIns="45720" rIns="91440" bIns="45720" rtlCol="0" anchor="t">
            <a:normAutofit/>
          </a:bodyPr>
          <a:lstStyle/>
          <a:p>
            <a:r>
              <a:rPr lang="fr-FR" b="1">
                <a:solidFill>
                  <a:schemeClr val="bg1"/>
                </a:solidFill>
                <a:latin typeface="Book Antiqua"/>
              </a:rPr>
              <a:t>Les Animaux Domestiques</a:t>
            </a:r>
            <a:endParaRPr lang="fr-FR" b="1">
              <a:solidFill>
                <a:schemeClr val="bg1"/>
              </a:solidFill>
              <a:latin typeface="Book Antiqua"/>
              <a:cs typeface="Calibri"/>
            </a:endParaRPr>
          </a:p>
          <a:p>
            <a:r>
              <a:rPr lang="fr-FR" b="1">
                <a:solidFill>
                  <a:schemeClr val="bg1"/>
                </a:solidFill>
                <a:latin typeface="Book Antiqua"/>
              </a:rPr>
              <a:t>Avantages</a:t>
            </a:r>
            <a:endParaRPr lang="fr-FR" b="1">
              <a:solidFill>
                <a:schemeClr val="bg1"/>
              </a:solidFill>
              <a:latin typeface="Book Antiqua"/>
              <a:cs typeface="Calibri"/>
            </a:endParaRPr>
          </a:p>
          <a:p>
            <a:r>
              <a:rPr lang="fr-FR" b="1">
                <a:solidFill>
                  <a:schemeClr val="bg1"/>
                </a:solidFill>
                <a:latin typeface="Book Antiqua"/>
              </a:rPr>
              <a:t>Soins</a:t>
            </a:r>
            <a:endParaRPr lang="fr-FR" b="1">
              <a:solidFill>
                <a:schemeClr val="bg1"/>
              </a:solidFill>
              <a:latin typeface="Book Antiqua"/>
              <a:cs typeface="Calibri"/>
            </a:endParaRPr>
          </a:p>
          <a:p>
            <a:r>
              <a:rPr lang="fr-FR" b="1">
                <a:solidFill>
                  <a:schemeClr val="bg1"/>
                </a:solidFill>
                <a:latin typeface="Book Antiqua"/>
              </a:rPr>
              <a:t>Animaux et société </a:t>
            </a:r>
            <a:endParaRPr lang="fr-FR" b="1">
              <a:solidFill>
                <a:schemeClr val="bg1"/>
              </a:solidFill>
              <a:latin typeface="Book Antiqua"/>
              <a:cs typeface="Calibri"/>
            </a:endParaRPr>
          </a:p>
          <a:p>
            <a:r>
              <a:rPr lang="fr-FR" b="1">
                <a:solidFill>
                  <a:schemeClr val="bg1"/>
                </a:solidFill>
                <a:latin typeface="Book Antiqua"/>
              </a:rPr>
              <a:t>La relation entre Antigone et les animaux de compagnie </a:t>
            </a:r>
            <a:endParaRPr lang="fr-FR" b="1">
              <a:solidFill>
                <a:schemeClr val="bg1"/>
              </a:solidFill>
              <a:latin typeface="Book Antiqua"/>
              <a:cs typeface="Calibri"/>
            </a:endParaRPr>
          </a:p>
          <a:p>
            <a:r>
              <a:rPr lang="fr-FR" b="1">
                <a:solidFill>
                  <a:schemeClr val="bg1"/>
                </a:solidFill>
                <a:latin typeface="Book Antiqua"/>
              </a:rPr>
              <a:t>Conclusion</a:t>
            </a:r>
            <a:endParaRPr lang="fr-FR" b="1">
              <a:solidFill>
                <a:schemeClr val="bg1"/>
              </a:solidFill>
              <a:latin typeface="Book Antiqua"/>
              <a:cs typeface="Calibri"/>
            </a:endParaRPr>
          </a:p>
          <a:p>
            <a:endParaRPr lang="fr-FR">
              <a:cs typeface="Calibri"/>
            </a:endParaRPr>
          </a:p>
          <a:p>
            <a:pPr marL="0" indent="0">
              <a:buNone/>
            </a:pPr>
            <a:endParaRPr lang="fr-FR">
              <a:cs typeface="Calibri"/>
            </a:endParaRPr>
          </a:p>
        </p:txBody>
      </p:sp>
    </p:spTree>
    <p:extLst>
      <p:ext uri="{BB962C8B-B14F-4D97-AF65-F5344CB8AC3E}">
        <p14:creationId xmlns:p14="http://schemas.microsoft.com/office/powerpoint/2010/main" val="1630506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Titre 1">
            <a:extLst>
              <a:ext uri="{FF2B5EF4-FFF2-40B4-BE49-F238E27FC236}">
                <a16:creationId xmlns:a16="http://schemas.microsoft.com/office/drawing/2014/main" id="{1680F3A4-8827-BABF-435B-AF3C4D85F072}"/>
              </a:ext>
            </a:extLst>
          </p:cNvPr>
          <p:cNvSpPr>
            <a:spLocks noGrp="1"/>
          </p:cNvSpPr>
          <p:nvPr>
            <p:ph type="title"/>
          </p:nvPr>
        </p:nvSpPr>
        <p:spPr/>
        <p:txBody>
          <a:bodyPr/>
          <a:lstStyle/>
          <a:p>
            <a:r>
              <a:rPr lang="fr-FR" sz="4800" b="1">
                <a:solidFill>
                  <a:schemeClr val="bg2"/>
                </a:solidFill>
                <a:latin typeface="Book Antiqua" panose="02040602050305030304" pitchFamily="18" charset="0"/>
              </a:rPr>
              <a:t>Les animaux domestiques</a:t>
            </a:r>
            <a:r>
              <a:rPr lang="fr-FR">
                <a:latin typeface="Book Antiqua" panose="02040602050305030304" pitchFamily="18" charset="0"/>
              </a:rPr>
              <a:t> </a:t>
            </a:r>
          </a:p>
        </p:txBody>
      </p:sp>
      <p:sp>
        <p:nvSpPr>
          <p:cNvPr id="6" name="Espace réservé du texte 5">
            <a:extLst>
              <a:ext uri="{FF2B5EF4-FFF2-40B4-BE49-F238E27FC236}">
                <a16:creationId xmlns:a16="http://schemas.microsoft.com/office/drawing/2014/main" id="{4B56D03C-6AF8-6B28-43A8-B240482260F6}"/>
              </a:ext>
            </a:extLst>
          </p:cNvPr>
          <p:cNvSpPr>
            <a:spLocks noGrp="1"/>
          </p:cNvSpPr>
          <p:nvPr>
            <p:ph type="body" sz="half" idx="2"/>
          </p:nvPr>
        </p:nvSpPr>
        <p:spPr>
          <a:xfrm>
            <a:off x="218403" y="2349829"/>
            <a:ext cx="5413673" cy="3641198"/>
          </a:xfrm>
        </p:spPr>
        <p:txBody>
          <a:bodyPr vert="horz" lIns="91440" tIns="45720" rIns="91440" bIns="45720" rtlCol="0" anchor="t">
            <a:noAutofit/>
          </a:bodyPr>
          <a:lstStyle/>
          <a:p>
            <a:pPr marL="285750" indent="-285750">
              <a:buChar char="•"/>
            </a:pPr>
            <a:r>
              <a:rPr lang="fr-FR" sz="2400">
                <a:solidFill>
                  <a:schemeClr val="accent3">
                    <a:lumMod val="20000"/>
                    <a:lumOff val="80000"/>
                  </a:schemeClr>
                </a:solidFill>
                <a:latin typeface="Book Antiqua"/>
                <a:cs typeface="Calibri"/>
              </a:rPr>
              <a:t>Les animaux domestiques sont des compagnons fidèles et bien-aimés de l’homme depuis des milliers d’années. Ils ont été élevés et entraînés pour être des animaux de compagnie, de travail, de sport et même de thérapie. Les animaux domestiques les plus courants incluent les chiens, les chats, les oiseaux, les poissons, les hamsters, les lapins et les reptiles.</a:t>
            </a:r>
            <a:r>
              <a:rPr lang="fr-FR" sz="2400" b="1" i="1">
                <a:solidFill>
                  <a:schemeClr val="accent3">
                    <a:lumMod val="20000"/>
                    <a:lumOff val="80000"/>
                  </a:schemeClr>
                </a:solidFill>
                <a:latin typeface="Book Antiqua"/>
                <a:cs typeface="Calibri"/>
              </a:rPr>
              <a:t> </a:t>
            </a:r>
            <a:endParaRPr lang="fr-FR" sz="2400" i="1">
              <a:solidFill>
                <a:schemeClr val="accent3">
                  <a:lumMod val="20000"/>
                  <a:lumOff val="80000"/>
                </a:schemeClr>
              </a:solidFill>
              <a:latin typeface="Book Antiqua" panose="02040602050305030304" pitchFamily="18" charset="0"/>
              <a:cs typeface="Calibri"/>
            </a:endParaRPr>
          </a:p>
        </p:txBody>
      </p:sp>
      <p:pic>
        <p:nvPicPr>
          <p:cNvPr id="8" name="Image 9">
            <a:extLst>
              <a:ext uri="{FF2B5EF4-FFF2-40B4-BE49-F238E27FC236}">
                <a16:creationId xmlns:a16="http://schemas.microsoft.com/office/drawing/2014/main" id="{35F1ADD6-5DF3-1F85-174B-D9DC97279F42}"/>
              </a:ext>
            </a:extLst>
          </p:cNvPr>
          <p:cNvPicPr>
            <a:picLocks noGrp="1" noChangeAspect="1"/>
          </p:cNvPicPr>
          <p:nvPr>
            <p:ph type="pic" idx="1"/>
          </p:nvPr>
        </p:nvPicPr>
        <p:blipFill rotWithShape="1">
          <a:blip r:embed="rId2"/>
          <a:srcRect l="797" t="2541" r="-996" b="14499"/>
          <a:stretch/>
        </p:blipFill>
        <p:spPr>
          <a:xfrm>
            <a:off x="6183116" y="992079"/>
            <a:ext cx="5037592" cy="5420005"/>
          </a:xfrm>
        </p:spPr>
      </p:pic>
      <p:sp>
        <p:nvSpPr>
          <p:cNvPr id="7" name="ZoneTexte 6">
            <a:extLst>
              <a:ext uri="{FF2B5EF4-FFF2-40B4-BE49-F238E27FC236}">
                <a16:creationId xmlns:a16="http://schemas.microsoft.com/office/drawing/2014/main" id="{B586F0E1-D134-A677-9830-7187384F762D}"/>
              </a:ext>
            </a:extLst>
          </p:cNvPr>
          <p:cNvSpPr txBox="1"/>
          <p:nvPr/>
        </p:nvSpPr>
        <p:spPr>
          <a:xfrm flipV="1">
            <a:off x="4671848" y="5067456"/>
            <a:ext cx="2743200" cy="2451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Tree>
    <p:extLst>
      <p:ext uri="{BB962C8B-B14F-4D97-AF65-F5344CB8AC3E}">
        <p14:creationId xmlns:p14="http://schemas.microsoft.com/office/powerpoint/2010/main" val="3015505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671848" y="469812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ZoneTexte 1">
            <a:extLst>
              <a:ext uri="{FF2B5EF4-FFF2-40B4-BE49-F238E27FC236}">
                <a16:creationId xmlns:a16="http://schemas.microsoft.com/office/drawing/2014/main" id="{4FAE7879-0A9F-C76D-A125-CCFE1676F044}"/>
              </a:ext>
            </a:extLst>
          </p:cNvPr>
          <p:cNvSpPr txBox="1"/>
          <p:nvPr/>
        </p:nvSpPr>
        <p:spPr>
          <a:xfrm>
            <a:off x="4816365" y="484264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3" name="Titre 2">
            <a:extLst>
              <a:ext uri="{FF2B5EF4-FFF2-40B4-BE49-F238E27FC236}">
                <a16:creationId xmlns:a16="http://schemas.microsoft.com/office/drawing/2014/main" id="{6C886763-7BA3-9B2E-169C-1D11AFD9CC84}"/>
              </a:ext>
            </a:extLst>
          </p:cNvPr>
          <p:cNvSpPr>
            <a:spLocks noGrp="1"/>
          </p:cNvSpPr>
          <p:nvPr>
            <p:ph type="title"/>
          </p:nvPr>
        </p:nvSpPr>
        <p:spPr>
          <a:xfrm>
            <a:off x="838200" y="365125"/>
            <a:ext cx="10515600" cy="1075943"/>
          </a:xfrm>
        </p:spPr>
        <p:txBody>
          <a:bodyPr anchor="ctr">
            <a:normAutofit/>
          </a:bodyPr>
          <a:lstStyle/>
          <a:p>
            <a:pPr algn="ctr"/>
            <a:r>
              <a:rPr lang="fr-FR" sz="5400" b="1">
                <a:solidFill>
                  <a:schemeClr val="bg1"/>
                </a:solidFill>
                <a:latin typeface="Book Antiqua"/>
              </a:rPr>
              <a:t>Les avantages</a:t>
            </a:r>
            <a:r>
              <a:rPr lang="fr-FR" sz="5000">
                <a:latin typeface="Book Antiqua"/>
              </a:rPr>
              <a:t> </a:t>
            </a:r>
            <a:endParaRPr lang="fr-FR" sz="5000"/>
          </a:p>
        </p:txBody>
      </p:sp>
      <p:sp>
        <p:nvSpPr>
          <p:cNvPr id="6" name="Espace réservé du contenu 5">
            <a:extLst>
              <a:ext uri="{FF2B5EF4-FFF2-40B4-BE49-F238E27FC236}">
                <a16:creationId xmlns:a16="http://schemas.microsoft.com/office/drawing/2014/main" id="{B9E1556C-D8A4-E37B-6E7B-6D29280C690B}"/>
              </a:ext>
            </a:extLst>
          </p:cNvPr>
          <p:cNvSpPr>
            <a:spLocks noGrp="1"/>
          </p:cNvSpPr>
          <p:nvPr>
            <p:ph sz="half" idx="1"/>
          </p:nvPr>
        </p:nvSpPr>
        <p:spPr>
          <a:xfrm>
            <a:off x="483476" y="1646885"/>
            <a:ext cx="6105634" cy="5027860"/>
          </a:xfrm>
        </p:spPr>
        <p:txBody>
          <a:bodyPr vert="horz" lIns="91440" tIns="45720" rIns="91440" bIns="45720" rtlCol="0" anchor="t">
            <a:normAutofit fontScale="92500"/>
          </a:bodyPr>
          <a:lstStyle/>
          <a:p>
            <a:r>
              <a:rPr lang="fr-FR">
                <a:solidFill>
                  <a:schemeClr val="accent2">
                    <a:lumMod val="20000"/>
                    <a:lumOff val="80000"/>
                  </a:schemeClr>
                </a:solidFill>
                <a:latin typeface="Book Antiqua"/>
                <a:ea typeface="+mn-lt"/>
                <a:cs typeface="+mn-lt"/>
              </a:rPr>
              <a:t>Les animaux domestiques offrent des avantages tels que la compagnie, la réduction du stress et l'encouragement à l'activité physique pour leurs propriétaires. En fin de compte, ces avantages peuvent contribuer à améliorer la qualité de vie globale de leur propriétaire.</a:t>
            </a:r>
          </a:p>
          <a:p>
            <a:r>
              <a:rPr lang="fr-FR">
                <a:solidFill>
                  <a:schemeClr val="accent2">
                    <a:lumMod val="20000"/>
                    <a:lumOff val="80000"/>
                  </a:schemeClr>
                </a:solidFill>
                <a:latin typeface="Book Antiqua"/>
                <a:ea typeface="+mn-lt"/>
                <a:cs typeface="+mn-lt"/>
              </a:rPr>
              <a:t>De plus, les animaux domestiques peuvent être éducatifs pour les enfants, en leur apprenant la responsabilité, l'empathie et le respect pour les autres êtres vivants.</a:t>
            </a:r>
            <a:endParaRPr lang="fr-FR">
              <a:solidFill>
                <a:schemeClr val="accent2">
                  <a:lumMod val="20000"/>
                  <a:lumOff val="80000"/>
                </a:schemeClr>
              </a:solidFill>
              <a:latin typeface="Book Antiqua"/>
              <a:cs typeface="Calibri"/>
            </a:endParaRPr>
          </a:p>
          <a:p>
            <a:endParaRPr lang="fr-FR">
              <a:cs typeface="Calibri"/>
            </a:endParaRPr>
          </a:p>
          <a:p>
            <a:endParaRPr lang="fr-FR">
              <a:solidFill>
                <a:srgbClr val="000000"/>
              </a:solidFill>
              <a:latin typeface="Book Antiqua" panose="02040602050305030304" pitchFamily="18" charset="0"/>
              <a:cs typeface="Calibri"/>
            </a:endParaRPr>
          </a:p>
        </p:txBody>
      </p:sp>
      <p:pic>
        <p:nvPicPr>
          <p:cNvPr id="8" name="Image 8" descr="Une image contenant couleurs&#10;&#10;Description générée automatiquement">
            <a:extLst>
              <a:ext uri="{FF2B5EF4-FFF2-40B4-BE49-F238E27FC236}">
                <a16:creationId xmlns:a16="http://schemas.microsoft.com/office/drawing/2014/main" id="{5DABC67B-EA26-1AD8-34E7-BAB290982FFF}"/>
              </a:ext>
            </a:extLst>
          </p:cNvPr>
          <p:cNvPicPr>
            <a:picLocks noGrp="1" noChangeAspect="1"/>
          </p:cNvPicPr>
          <p:nvPr>
            <p:ph sz="half" idx="2"/>
          </p:nvPr>
        </p:nvPicPr>
        <p:blipFill>
          <a:blip r:embed="rId2"/>
          <a:stretch>
            <a:fillRect/>
          </a:stretch>
        </p:blipFill>
        <p:spPr>
          <a:xfrm>
            <a:off x="6865803" y="1798102"/>
            <a:ext cx="5415510" cy="4679786"/>
          </a:xfrm>
        </p:spPr>
      </p:pic>
    </p:spTree>
    <p:extLst>
      <p:ext uri="{BB962C8B-B14F-4D97-AF65-F5344CB8AC3E}">
        <p14:creationId xmlns:p14="http://schemas.microsoft.com/office/powerpoint/2010/main" val="4069004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Titre 1">
            <a:extLst>
              <a:ext uri="{FF2B5EF4-FFF2-40B4-BE49-F238E27FC236}">
                <a16:creationId xmlns:a16="http://schemas.microsoft.com/office/drawing/2014/main" id="{8A4CF265-8F4C-0F6C-372A-156627AE7C2A}"/>
              </a:ext>
            </a:extLst>
          </p:cNvPr>
          <p:cNvSpPr>
            <a:spLocks noGrp="1"/>
          </p:cNvSpPr>
          <p:nvPr>
            <p:ph type="title"/>
          </p:nvPr>
        </p:nvSpPr>
        <p:spPr/>
        <p:txBody>
          <a:bodyPr anchor="ctr"/>
          <a:lstStyle/>
          <a:p>
            <a:pPr algn="ctr"/>
            <a:r>
              <a:rPr lang="fr-FR" sz="4400" b="1">
                <a:solidFill>
                  <a:schemeClr val="bg1"/>
                </a:solidFill>
                <a:latin typeface="Book Antiqua" panose="02040602050305030304" pitchFamily="18" charset="0"/>
              </a:rPr>
              <a:t>Les soins</a:t>
            </a:r>
            <a:r>
              <a:rPr lang="fr-FR">
                <a:latin typeface="Book Antiqua" panose="02040602050305030304" pitchFamily="18" charset="0"/>
              </a:rPr>
              <a:t> </a:t>
            </a:r>
          </a:p>
        </p:txBody>
      </p:sp>
      <p:pic>
        <p:nvPicPr>
          <p:cNvPr id="7" name="Image 7" descr="Une image contenant chien&#10;&#10;Description générée automatiquement">
            <a:extLst>
              <a:ext uri="{FF2B5EF4-FFF2-40B4-BE49-F238E27FC236}">
                <a16:creationId xmlns:a16="http://schemas.microsoft.com/office/drawing/2014/main" id="{3EB9DCF4-F75C-706B-BDF5-7ECCFF21388C}"/>
              </a:ext>
            </a:extLst>
          </p:cNvPr>
          <p:cNvPicPr>
            <a:picLocks noGrp="1" noChangeAspect="1"/>
          </p:cNvPicPr>
          <p:nvPr>
            <p:ph type="pic" idx="1"/>
          </p:nvPr>
        </p:nvPicPr>
        <p:blipFill rotWithShape="1">
          <a:blip r:embed="rId2"/>
          <a:srcRect l="-398" t="797" r="398" b="-598"/>
          <a:stretch/>
        </p:blipFill>
        <p:spPr>
          <a:xfrm>
            <a:off x="5637930" y="581844"/>
            <a:ext cx="6086175" cy="5459434"/>
          </a:xfrm>
        </p:spPr>
      </p:pic>
      <p:sp>
        <p:nvSpPr>
          <p:cNvPr id="6" name="Espace réservé du texte 5">
            <a:extLst>
              <a:ext uri="{FF2B5EF4-FFF2-40B4-BE49-F238E27FC236}">
                <a16:creationId xmlns:a16="http://schemas.microsoft.com/office/drawing/2014/main" id="{E40AE0F8-E1D3-5DD5-66C4-8ABE8564BA3F}"/>
              </a:ext>
            </a:extLst>
          </p:cNvPr>
          <p:cNvSpPr>
            <a:spLocks noGrp="1"/>
          </p:cNvSpPr>
          <p:nvPr>
            <p:ph type="body" sz="half" idx="2"/>
          </p:nvPr>
        </p:nvSpPr>
        <p:spPr/>
        <p:txBody>
          <a:bodyPr vert="horz" lIns="91440" tIns="45720" rIns="91440" bIns="45720" rtlCol="0" anchor="t">
            <a:normAutofit/>
          </a:bodyPr>
          <a:lstStyle/>
          <a:p>
            <a:r>
              <a:rPr lang="fr-FR" sz="1800">
                <a:solidFill>
                  <a:schemeClr val="bg1"/>
                </a:solidFill>
                <a:latin typeface="Book Antiqua"/>
                <a:ea typeface="+mn-lt"/>
                <a:cs typeface="+mn-lt"/>
              </a:rPr>
              <a:t>Il est également important de fournir un environnement sûr et confortable pour votre animal domestique, en s'assurant qu'il a un espace suffisant pour se déplacer et se reposer. Vous devriez également nettoyer régulièrement les espaces de vie de votre animal, comme sa litière ou son espace de jeu, pour prévenir les maladies et les infections. Enfin, il est essentiel de respecter les besoins spécifiques de votre animal en termes de comportement, d'interaction sociale et de soins spécifiques.</a:t>
            </a:r>
            <a:endParaRPr lang="fr-FR">
              <a:solidFill>
                <a:schemeClr val="bg1"/>
              </a:solidFill>
              <a:latin typeface="Book Antiqua"/>
            </a:endParaRPr>
          </a:p>
        </p:txBody>
      </p:sp>
    </p:spTree>
    <p:extLst>
      <p:ext uri="{BB962C8B-B14F-4D97-AF65-F5344CB8AC3E}">
        <p14:creationId xmlns:p14="http://schemas.microsoft.com/office/powerpoint/2010/main" val="1386475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Titre 1">
            <a:extLst>
              <a:ext uri="{FF2B5EF4-FFF2-40B4-BE49-F238E27FC236}">
                <a16:creationId xmlns:a16="http://schemas.microsoft.com/office/drawing/2014/main" id="{D8766493-B4EC-8764-EE82-A22BC570B7D8}"/>
              </a:ext>
            </a:extLst>
          </p:cNvPr>
          <p:cNvSpPr>
            <a:spLocks noGrp="1"/>
          </p:cNvSpPr>
          <p:nvPr>
            <p:ph type="title"/>
          </p:nvPr>
        </p:nvSpPr>
        <p:spPr>
          <a:xfrm>
            <a:off x="348177" y="457200"/>
            <a:ext cx="5419365" cy="1194619"/>
          </a:xfrm>
        </p:spPr>
        <p:txBody>
          <a:bodyPr>
            <a:normAutofit/>
          </a:bodyPr>
          <a:lstStyle/>
          <a:p>
            <a:r>
              <a:rPr lang="fr-FR" sz="4000" b="1">
                <a:solidFill>
                  <a:schemeClr val="bg1"/>
                </a:solidFill>
                <a:latin typeface="Book Antiqua"/>
                <a:cs typeface="Calibri Light"/>
              </a:rPr>
              <a:t>Les animaux et la société</a:t>
            </a:r>
            <a:r>
              <a:rPr lang="fr-FR" b="1">
                <a:solidFill>
                  <a:schemeClr val="bg1"/>
                </a:solidFill>
                <a:latin typeface="Book Antiqua"/>
                <a:cs typeface="Calibri Light"/>
              </a:rPr>
              <a:t> </a:t>
            </a:r>
          </a:p>
        </p:txBody>
      </p:sp>
      <p:pic>
        <p:nvPicPr>
          <p:cNvPr id="7" name="Image 7" descr="Une image contenant chien, plusieurs&#10;&#10;Description générée automatiquement">
            <a:extLst>
              <a:ext uri="{FF2B5EF4-FFF2-40B4-BE49-F238E27FC236}">
                <a16:creationId xmlns:a16="http://schemas.microsoft.com/office/drawing/2014/main" id="{62487DCE-F84C-DF13-E7F1-E6131B84D975}"/>
              </a:ext>
            </a:extLst>
          </p:cNvPr>
          <p:cNvPicPr>
            <a:picLocks noGrp="1" noChangeAspect="1"/>
          </p:cNvPicPr>
          <p:nvPr>
            <p:ph type="pic" idx="1"/>
          </p:nvPr>
        </p:nvPicPr>
        <p:blipFill rotWithShape="1">
          <a:blip r:embed="rId2"/>
          <a:srcRect t="645" b="-1992"/>
          <a:stretch/>
        </p:blipFill>
        <p:spPr>
          <a:xfrm>
            <a:off x="6313897" y="904329"/>
            <a:ext cx="5545394" cy="5038670"/>
          </a:xfrm>
        </p:spPr>
      </p:pic>
      <p:sp>
        <p:nvSpPr>
          <p:cNvPr id="6" name="Espace réservé du texte 5">
            <a:extLst>
              <a:ext uri="{FF2B5EF4-FFF2-40B4-BE49-F238E27FC236}">
                <a16:creationId xmlns:a16="http://schemas.microsoft.com/office/drawing/2014/main" id="{92A1495D-5988-06CC-AF56-7FA4A0EF6529}"/>
              </a:ext>
            </a:extLst>
          </p:cNvPr>
          <p:cNvSpPr>
            <a:spLocks noGrp="1"/>
          </p:cNvSpPr>
          <p:nvPr>
            <p:ph type="body" sz="half" idx="2"/>
          </p:nvPr>
        </p:nvSpPr>
        <p:spPr>
          <a:xfrm>
            <a:off x="212982" y="2020530"/>
            <a:ext cx="5554559" cy="3565781"/>
          </a:xfrm>
        </p:spPr>
        <p:txBody>
          <a:bodyPr vert="horz" lIns="91440" tIns="45720" rIns="91440" bIns="45720" rtlCol="0" anchor="t">
            <a:noAutofit/>
          </a:bodyPr>
          <a:lstStyle/>
          <a:p>
            <a:r>
              <a:rPr lang="fr-FR" b="1">
                <a:solidFill>
                  <a:schemeClr val="bg1"/>
                </a:solidFill>
                <a:latin typeface="Book Antiqua"/>
                <a:ea typeface="+mn-lt"/>
                <a:cs typeface="+mn-lt"/>
              </a:rPr>
              <a:t>Les animaux domestiques peuvent avoir un impact positif sur la société. Les animaux domestiques peuvent aider à réduire la violence et à améliorer la santé mentale des gens. Les animaux domestiques peuvent également aider à améliorer la qualité de vie des personnes âgées et à réduire le sentiment de solitude.</a:t>
            </a:r>
            <a:endParaRPr lang="fr-FR" b="1">
              <a:solidFill>
                <a:schemeClr val="bg1"/>
              </a:solidFill>
              <a:latin typeface="Book Antiqua"/>
              <a:cs typeface="Calibri"/>
            </a:endParaRPr>
          </a:p>
          <a:p>
            <a:r>
              <a:rPr lang="fr-FR" b="1">
                <a:solidFill>
                  <a:schemeClr val="bg1"/>
                </a:solidFill>
                <a:latin typeface="Book Antiqua"/>
                <a:ea typeface="+mn-lt"/>
                <a:cs typeface="+mn-lt"/>
              </a:rPr>
              <a:t>Les animaux domestiques peuvent également aider à créer un sentiment de communauté et de soutien dans la société. Les animaux domestiques peuvent aider les gens à se sentir plus connectés les uns aux autres et à se sentir plus en sécurité. Les animaux domestiques peuvent également aider à rassembler les gens et à les encourager à travailler ensemble pour atteindre des objectifs communs.</a:t>
            </a:r>
            <a:endParaRPr lang="fr-FR" b="1">
              <a:solidFill>
                <a:schemeClr val="bg1"/>
              </a:solidFill>
              <a:latin typeface="Book Antiqua"/>
            </a:endParaRPr>
          </a:p>
          <a:p>
            <a:endParaRPr lang="fr-FR">
              <a:cs typeface="Calibri"/>
            </a:endParaRPr>
          </a:p>
        </p:txBody>
      </p:sp>
    </p:spTree>
    <p:extLst>
      <p:ext uri="{BB962C8B-B14F-4D97-AF65-F5344CB8AC3E}">
        <p14:creationId xmlns:p14="http://schemas.microsoft.com/office/powerpoint/2010/main" val="2405923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Titre 1">
            <a:extLst>
              <a:ext uri="{FF2B5EF4-FFF2-40B4-BE49-F238E27FC236}">
                <a16:creationId xmlns:a16="http://schemas.microsoft.com/office/drawing/2014/main" id="{89DAE332-1AD5-F468-EFAC-C7BCC3C3B5F4}"/>
              </a:ext>
            </a:extLst>
          </p:cNvPr>
          <p:cNvSpPr>
            <a:spLocks noGrp="1"/>
          </p:cNvSpPr>
          <p:nvPr>
            <p:ph type="title"/>
          </p:nvPr>
        </p:nvSpPr>
        <p:spPr>
          <a:xfrm>
            <a:off x="839788" y="457200"/>
            <a:ext cx="4746788" cy="1600200"/>
          </a:xfrm>
        </p:spPr>
        <p:txBody>
          <a:bodyPr>
            <a:normAutofit/>
          </a:bodyPr>
          <a:lstStyle/>
          <a:p>
            <a:r>
              <a:rPr lang="fr-FR">
                <a:solidFill>
                  <a:schemeClr val="bg1"/>
                </a:solidFill>
                <a:latin typeface="Book Antiqua"/>
                <a:cs typeface="Calibri Light"/>
              </a:rPr>
              <a:t>La relation entre Antigone et les animaux domestiques</a:t>
            </a:r>
            <a:r>
              <a:rPr lang="fr-FR">
                <a:cs typeface="Calibri Light"/>
              </a:rPr>
              <a:t> </a:t>
            </a:r>
            <a:endParaRPr lang="fr-FR"/>
          </a:p>
        </p:txBody>
      </p:sp>
      <p:pic>
        <p:nvPicPr>
          <p:cNvPr id="7" name="Image 7" descr="Une image contenant intérieur&#10;&#10;Description générée automatiquement">
            <a:extLst>
              <a:ext uri="{FF2B5EF4-FFF2-40B4-BE49-F238E27FC236}">
                <a16:creationId xmlns:a16="http://schemas.microsoft.com/office/drawing/2014/main" id="{48B0E29F-5B85-30D5-9DC9-368D7F9E892A}"/>
              </a:ext>
            </a:extLst>
          </p:cNvPr>
          <p:cNvPicPr>
            <a:picLocks noGrp="1" noChangeAspect="1"/>
          </p:cNvPicPr>
          <p:nvPr>
            <p:ph idx="1"/>
          </p:nvPr>
        </p:nvPicPr>
        <p:blipFill>
          <a:blip r:embed="rId2"/>
          <a:stretch>
            <a:fillRect/>
          </a:stretch>
        </p:blipFill>
        <p:spPr>
          <a:xfrm>
            <a:off x="6620751" y="750942"/>
            <a:ext cx="4873625" cy="5110107"/>
          </a:xfrm>
        </p:spPr>
      </p:pic>
      <p:sp>
        <p:nvSpPr>
          <p:cNvPr id="6" name="Espace réservé du texte 5">
            <a:extLst>
              <a:ext uri="{FF2B5EF4-FFF2-40B4-BE49-F238E27FC236}">
                <a16:creationId xmlns:a16="http://schemas.microsoft.com/office/drawing/2014/main" id="{29F84FBB-E494-2DEA-BB47-F10815E7A85D}"/>
              </a:ext>
            </a:extLst>
          </p:cNvPr>
          <p:cNvSpPr>
            <a:spLocks noGrp="1"/>
          </p:cNvSpPr>
          <p:nvPr>
            <p:ph type="body" sz="half" idx="2"/>
          </p:nvPr>
        </p:nvSpPr>
        <p:spPr>
          <a:xfrm>
            <a:off x="944891" y="2477814"/>
            <a:ext cx="3932237" cy="3811588"/>
          </a:xfrm>
        </p:spPr>
        <p:txBody>
          <a:bodyPr vert="horz" lIns="91440" tIns="45720" rIns="91440" bIns="45720" rtlCol="0" anchor="t">
            <a:normAutofit/>
          </a:bodyPr>
          <a:lstStyle/>
          <a:p>
            <a:r>
              <a:rPr lang="fr-FR" sz="2400" b="1">
                <a:solidFill>
                  <a:schemeClr val="bg1"/>
                </a:solidFill>
                <a:latin typeface="Book Antiqua"/>
                <a:ea typeface="+mn-lt"/>
                <a:cs typeface="+mn-lt"/>
              </a:rPr>
              <a:t>Antigone se confie à  sa nourrice pour être réconforter + la promesse de s’occuper de sa chienne Douce.</a:t>
            </a:r>
            <a:endParaRPr lang="fr-FR" sz="2400" b="1">
              <a:solidFill>
                <a:schemeClr val="bg1"/>
              </a:solidFill>
              <a:latin typeface="Book Antiqua"/>
            </a:endParaRPr>
          </a:p>
        </p:txBody>
      </p:sp>
    </p:spTree>
    <p:extLst>
      <p:ext uri="{BB962C8B-B14F-4D97-AF65-F5344CB8AC3E}">
        <p14:creationId xmlns:p14="http://schemas.microsoft.com/office/powerpoint/2010/main" val="2203563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53B28"/>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2E82EE61-466E-C5DA-A1A1-6976D40D767F}"/>
              </a:ext>
            </a:extLst>
          </p:cNvPr>
          <p:cNvSpPr txBox="1"/>
          <p:nvPr/>
        </p:nvSpPr>
        <p:spPr>
          <a:xfrm>
            <a:off x="5632076" y="701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ZoneTexte 4">
            <a:extLst>
              <a:ext uri="{FF2B5EF4-FFF2-40B4-BE49-F238E27FC236}">
                <a16:creationId xmlns:a16="http://schemas.microsoft.com/office/drawing/2014/main" id="{0BF8701C-D9DB-DABB-2B6E-0DEF604E734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2" name="Titre 1">
            <a:extLst>
              <a:ext uri="{FF2B5EF4-FFF2-40B4-BE49-F238E27FC236}">
                <a16:creationId xmlns:a16="http://schemas.microsoft.com/office/drawing/2014/main" id="{D483DF0E-BBA5-3482-CE14-4078B76DEBEC}"/>
              </a:ext>
            </a:extLst>
          </p:cNvPr>
          <p:cNvSpPr>
            <a:spLocks noGrp="1"/>
          </p:cNvSpPr>
          <p:nvPr>
            <p:ph type="title"/>
          </p:nvPr>
        </p:nvSpPr>
        <p:spPr/>
        <p:txBody>
          <a:bodyPr/>
          <a:lstStyle/>
          <a:p>
            <a:r>
              <a:rPr lang="fr-FR" b="1">
                <a:solidFill>
                  <a:schemeClr val="bg1"/>
                </a:solidFill>
                <a:latin typeface="Book Antiqua"/>
                <a:cs typeface="Calibri Light"/>
              </a:rPr>
              <a:t>                         Conclusion</a:t>
            </a:r>
            <a:endParaRPr lang="fr-FR" b="1">
              <a:solidFill>
                <a:schemeClr val="bg1"/>
              </a:solidFill>
              <a:latin typeface="Book Antiqua"/>
            </a:endParaRPr>
          </a:p>
        </p:txBody>
      </p:sp>
      <p:sp>
        <p:nvSpPr>
          <p:cNvPr id="3" name="Espace réservé du contenu 2">
            <a:extLst>
              <a:ext uri="{FF2B5EF4-FFF2-40B4-BE49-F238E27FC236}">
                <a16:creationId xmlns:a16="http://schemas.microsoft.com/office/drawing/2014/main" id="{C52DF32D-1242-DFB4-AD72-879BF7DF2F45}"/>
              </a:ext>
            </a:extLst>
          </p:cNvPr>
          <p:cNvSpPr>
            <a:spLocks noGrp="1"/>
          </p:cNvSpPr>
          <p:nvPr>
            <p:ph idx="1"/>
          </p:nvPr>
        </p:nvSpPr>
        <p:spPr/>
        <p:txBody>
          <a:bodyPr vert="horz" lIns="91440" tIns="45720" rIns="91440" bIns="45720" rtlCol="0" anchor="t">
            <a:normAutofit fontScale="92500" lnSpcReduction="10000"/>
          </a:bodyPr>
          <a:lstStyle/>
          <a:p>
            <a:r>
              <a:rPr lang="fr-FR" b="1">
                <a:solidFill>
                  <a:schemeClr val="bg1"/>
                </a:solidFill>
                <a:latin typeface="Book Antiqua"/>
                <a:ea typeface="+mn-lt"/>
                <a:cs typeface="+mn-lt"/>
              </a:rPr>
              <a:t>Les animaux domestiques sont des compagnons merveilleux qui nous procurent des moments de joie et de bonheur. Les animaux domestiques peuvent nous aider à nous sentir moins seuls, à nous sentir plus heureux et à nous sentir plus en sécurité. Les animaux domestiques peuvent également avoir un impact positif sur notre santé et sur notre société.</a:t>
            </a:r>
            <a:endParaRPr lang="fr-FR" b="1">
              <a:solidFill>
                <a:schemeClr val="bg1"/>
              </a:solidFill>
              <a:latin typeface="Book Antiqua"/>
              <a:cs typeface="Calibri" panose="020F0502020204030204"/>
            </a:endParaRPr>
          </a:p>
          <a:p>
            <a:r>
              <a:rPr lang="fr-FR" b="1">
                <a:solidFill>
                  <a:schemeClr val="bg1"/>
                </a:solidFill>
                <a:latin typeface="Book Antiqua"/>
                <a:ea typeface="+mn-lt"/>
                <a:cs typeface="+mn-lt"/>
              </a:rPr>
              <a:t>Les animaux domestiques nécessitent des soins et des attentions spéciaux pour rester en bonne santé. Les propriétaires doivent prendre le temps de former leurs animaux et de les habituer à la présence d'autres personnes et d'autres animaux. Les propriétaires doivent également prendre des mesures pour protéger leurs animaux des parasites et des maladies.</a:t>
            </a:r>
            <a:endParaRPr lang="fr-FR" b="1">
              <a:solidFill>
                <a:schemeClr val="bg1"/>
              </a:solidFill>
              <a:latin typeface="Book Antiqua"/>
            </a:endParaRPr>
          </a:p>
          <a:p>
            <a:endParaRPr lang="fr-FR">
              <a:cs typeface="Calibri"/>
            </a:endParaRPr>
          </a:p>
        </p:txBody>
      </p:sp>
    </p:spTree>
    <p:extLst>
      <p:ext uri="{BB962C8B-B14F-4D97-AF65-F5344CB8AC3E}">
        <p14:creationId xmlns:p14="http://schemas.microsoft.com/office/powerpoint/2010/main" val="5258890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         Les animaux domestiques </vt:lpstr>
      <vt:lpstr>Plan </vt:lpstr>
      <vt:lpstr>Les animaux domestiques </vt:lpstr>
      <vt:lpstr>Les avantages </vt:lpstr>
      <vt:lpstr>Les soins </vt:lpstr>
      <vt:lpstr>Les animaux et la société </vt:lpstr>
      <vt:lpstr>La relation entre Antigone et les animaux domestiques </vt:lpstr>
      <vt:lpstr>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dc:title>
  <dc:creator>Hilal Med Reda</dc:creator>
  <cp:revision>1</cp:revision>
  <dcterms:created xsi:type="dcterms:W3CDTF">2023-03-22T18:19:43Z</dcterms:created>
  <dcterms:modified xsi:type="dcterms:W3CDTF">2023-03-22T20:52:08Z</dcterms:modified>
</cp:coreProperties>
</file>

<file path=docProps/thumbnail.jpeg>
</file>